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Override2.xml" ContentType="application/vnd.openxmlformats-officedocument.themeOverride+xml"/>
  <Override PartName="/ppt/tags/tag5.xml" ContentType="application/vnd.openxmlformats-officedocument.presentationml.tags+xml"/>
  <Override PartName="/ppt/notesSlides/notesSlide1.xml" ContentType="application/vnd.openxmlformats-officedocument.presentationml.notesSlide+xml"/>
  <Override PartName="/ppt/theme/themeOverride3.xml" ContentType="application/vnd.openxmlformats-officedocument.themeOverride+xml"/>
  <Override PartName="/ppt/tags/tag6.xml" ContentType="application/vnd.openxmlformats-officedocument.presentationml.tags+xml"/>
  <Override PartName="/ppt/notesSlides/notesSlide2.xml" ContentType="application/vnd.openxmlformats-officedocument.presentationml.notesSlide+xml"/>
  <Override PartName="/ppt/theme/themeOverride4.xml" ContentType="application/vnd.openxmlformats-officedocument.themeOverride+xml"/>
  <Override PartName="/ppt/tags/tag7.xml" ContentType="application/vnd.openxmlformats-officedocument.presentationml.tags+xml"/>
  <Override PartName="/ppt/notesSlides/notesSlide3.xml" ContentType="application/vnd.openxmlformats-officedocument.presentationml.notesSlide+xml"/>
  <Override PartName="/ppt/theme/themeOverride5.xml" ContentType="application/vnd.openxmlformats-officedocument.themeOverride+xml"/>
  <Override PartName="/ppt/tags/tag8.xml" ContentType="application/vnd.openxmlformats-officedocument.presentationml.tags+xml"/>
  <Override PartName="/ppt/notesSlides/notesSlide4.xml" ContentType="application/vnd.openxmlformats-officedocument.presentationml.notesSlide+xml"/>
  <Override PartName="/ppt/theme/themeOverride6.xml" ContentType="application/vnd.openxmlformats-officedocument.themeOverride+xml"/>
  <Override PartName="/ppt/tags/tag9.xml" ContentType="application/vnd.openxmlformats-officedocument.presentationml.tags+xml"/>
  <Override PartName="/ppt/notesSlides/notesSlide5.xml" ContentType="application/vnd.openxmlformats-officedocument.presentationml.notesSlide+xml"/>
  <Override PartName="/ppt/theme/themeOverride7.xml" ContentType="application/vnd.openxmlformats-officedocument.themeOverride+xml"/>
  <Override PartName="/ppt/tags/tag10.xml" ContentType="application/vnd.openxmlformats-officedocument.presentationml.tags+xml"/>
  <Override PartName="/ppt/notesSlides/notesSlide6.xml" ContentType="application/vnd.openxmlformats-officedocument.presentationml.notesSlide+xml"/>
  <Override PartName="/ppt/theme/themeOverride8.xml" ContentType="application/vnd.openxmlformats-officedocument.themeOverride+xml"/>
  <Override PartName="/ppt/tags/tag11.xml" ContentType="application/vnd.openxmlformats-officedocument.presentationml.tags+xml"/>
  <Override PartName="/ppt/notesSlides/notesSlide7.xml" ContentType="application/vnd.openxmlformats-officedocument.presentationml.notesSlide+xml"/>
  <Override PartName="/ppt/theme/themeOverride9.xml" ContentType="application/vnd.openxmlformats-officedocument.themeOverride+xml"/>
  <Override PartName="/ppt/tags/tag12.xml" ContentType="application/vnd.openxmlformats-officedocument.presentationml.tags+xml"/>
  <Override PartName="/ppt/notesSlides/notesSlide8.xml" ContentType="application/vnd.openxmlformats-officedocument.presentationml.notesSlide+xml"/>
  <Override PartName="/ppt/theme/themeOverride10.xml" ContentType="application/vnd.openxmlformats-officedocument.themeOverride+xml"/>
  <Override PartName="/ppt/tags/tag13.xml" ContentType="application/vnd.openxmlformats-officedocument.presentationml.tags+xml"/>
  <Override PartName="/ppt/notesSlides/notesSlide9.xml" ContentType="application/vnd.openxmlformats-officedocument.presentationml.notesSlide+xml"/>
  <Override PartName="/ppt/theme/themeOverride11.xml" ContentType="application/vnd.openxmlformats-officedocument.themeOverride+xml"/>
  <Override PartName="/ppt/tags/tag14.xml" ContentType="application/vnd.openxmlformats-officedocument.presentationml.tags+xml"/>
  <Override PartName="/ppt/notesSlides/notesSlide10.xml" ContentType="application/vnd.openxmlformats-officedocument.presentationml.notesSlide+xml"/>
  <Override PartName="/ppt/theme/themeOverride12.xml" ContentType="application/vnd.openxmlformats-officedocument.themeOverr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
  </p:notesMasterIdLst>
  <p:handoutMasterIdLst>
    <p:handoutMasterId r:id="rId15"/>
  </p:handoutMasterIdLst>
  <p:sldIdLst>
    <p:sldId id="256" r:id="rId2"/>
    <p:sldId id="321" r:id="rId3"/>
    <p:sldId id="344" r:id="rId4"/>
    <p:sldId id="345" r:id="rId5"/>
    <p:sldId id="339" r:id="rId6"/>
    <p:sldId id="351" r:id="rId7"/>
    <p:sldId id="340" r:id="rId8"/>
    <p:sldId id="346" r:id="rId9"/>
    <p:sldId id="347" r:id="rId10"/>
    <p:sldId id="350" r:id="rId11"/>
    <p:sldId id="343" r:id="rId12"/>
    <p:sldId id="261" r:id="rId13"/>
  </p:sldIdLst>
  <p:sldSz cx="12192000" cy="6858000"/>
  <p:notesSz cx="6858000" cy="9144000"/>
  <p:custDataLst>
    <p:tags r:id="rId1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3A7D9"/>
    <a:srgbClr val="355A6D"/>
    <a:srgbClr val="A20000"/>
    <a:srgbClr val="0068B7"/>
    <a:srgbClr val="F08300"/>
    <a:srgbClr val="001736"/>
    <a:srgbClr val="041A34"/>
    <a:srgbClr val="003478"/>
    <a:srgbClr val="A40000"/>
    <a:srgbClr val="9E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4" autoAdjust="0"/>
    <p:restoredTop sz="91740" autoAdjust="0"/>
  </p:normalViewPr>
  <p:slideViewPr>
    <p:cSldViewPr snapToGrid="0">
      <p:cViewPr varScale="1">
        <p:scale>
          <a:sx n="149" d="100"/>
          <a:sy n="149" d="100"/>
        </p:scale>
        <p:origin x="666" y="120"/>
      </p:cViewPr>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123" d="100"/>
          <a:sy n="123" d="100"/>
        </p:scale>
        <p:origin x="497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9A56829-66AA-42AA-918E-5C6DB1AE50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241084A9-BC5C-4420-B17C-51E328D455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78E0E4-DC06-4041-AFA7-BB6F527FFA3F}" type="datetimeFigureOut">
              <a:rPr lang="zh-CN" altLang="en-US" smtClean="0"/>
              <a:t>2023/3/22</a:t>
            </a:fld>
            <a:endParaRPr lang="zh-CN" altLang="en-US"/>
          </a:p>
        </p:txBody>
      </p:sp>
      <p:sp>
        <p:nvSpPr>
          <p:cNvPr id="4" name="页脚占位符 3">
            <a:extLst>
              <a:ext uri="{FF2B5EF4-FFF2-40B4-BE49-F238E27FC236}">
                <a16:creationId xmlns:a16="http://schemas.microsoft.com/office/drawing/2014/main" id="{0D6F2124-7B35-4E59-B9E8-DB09EE1408A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F2BF8FFE-D997-4E34-9A01-CD2014B9524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4B7432-8BB0-4EFA-A417-EFCDC17B2811}" type="slidenum">
              <a:rPr lang="zh-CN" altLang="en-US" smtClean="0"/>
              <a:t>‹#›</a:t>
            </a:fld>
            <a:endParaRPr lang="zh-CN" altLang="en-US"/>
          </a:p>
        </p:txBody>
      </p:sp>
    </p:spTree>
    <p:extLst>
      <p:ext uri="{BB962C8B-B14F-4D97-AF65-F5344CB8AC3E}">
        <p14:creationId xmlns:p14="http://schemas.microsoft.com/office/powerpoint/2010/main" val="108155388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png>
</file>

<file path=ppt/media/image14.png>
</file>

<file path=ppt/media/image15.png>
</file>

<file path=ppt/media/image2.png>
</file>

<file path=ppt/media/image3.jpeg>
</file>

<file path=ppt/media/image4.png>
</file>

<file path=ppt/media/image6.jpeg>
</file>

<file path=ppt/media/image7.gif>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2023/3/22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extLst>
      <p:ext uri="{BB962C8B-B14F-4D97-AF65-F5344CB8AC3E}">
        <p14:creationId xmlns:p14="http://schemas.microsoft.com/office/powerpoint/2010/main" val="2184981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2</a:t>
            </a:fld>
            <a:endParaRPr lang="zh-CN" altLang="en-US"/>
          </a:p>
        </p:txBody>
      </p:sp>
    </p:spTree>
    <p:extLst>
      <p:ext uri="{BB962C8B-B14F-4D97-AF65-F5344CB8AC3E}">
        <p14:creationId xmlns:p14="http://schemas.microsoft.com/office/powerpoint/2010/main" val="800074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11</a:t>
            </a:fld>
            <a:endParaRPr lang="zh-CN" altLang="en-US"/>
          </a:p>
        </p:txBody>
      </p:sp>
    </p:spTree>
    <p:extLst>
      <p:ext uri="{BB962C8B-B14F-4D97-AF65-F5344CB8AC3E}">
        <p14:creationId xmlns:p14="http://schemas.microsoft.com/office/powerpoint/2010/main" val="18636236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3</a:t>
            </a:fld>
            <a:endParaRPr lang="zh-CN" altLang="en-US"/>
          </a:p>
        </p:txBody>
      </p:sp>
    </p:spTree>
    <p:extLst>
      <p:ext uri="{BB962C8B-B14F-4D97-AF65-F5344CB8AC3E}">
        <p14:creationId xmlns:p14="http://schemas.microsoft.com/office/powerpoint/2010/main" val="1239467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4</a:t>
            </a:fld>
            <a:endParaRPr lang="zh-CN" altLang="en-US"/>
          </a:p>
        </p:txBody>
      </p:sp>
    </p:spTree>
    <p:extLst>
      <p:ext uri="{BB962C8B-B14F-4D97-AF65-F5344CB8AC3E}">
        <p14:creationId xmlns:p14="http://schemas.microsoft.com/office/powerpoint/2010/main" val="38823405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5</a:t>
            </a:fld>
            <a:endParaRPr lang="zh-CN" altLang="en-US"/>
          </a:p>
        </p:txBody>
      </p:sp>
    </p:spTree>
    <p:extLst>
      <p:ext uri="{BB962C8B-B14F-4D97-AF65-F5344CB8AC3E}">
        <p14:creationId xmlns:p14="http://schemas.microsoft.com/office/powerpoint/2010/main" val="2057902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6</a:t>
            </a:fld>
            <a:endParaRPr lang="zh-CN" altLang="en-US"/>
          </a:p>
        </p:txBody>
      </p:sp>
    </p:spTree>
    <p:extLst>
      <p:ext uri="{BB962C8B-B14F-4D97-AF65-F5344CB8AC3E}">
        <p14:creationId xmlns:p14="http://schemas.microsoft.com/office/powerpoint/2010/main" val="1882027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7</a:t>
            </a:fld>
            <a:endParaRPr lang="zh-CN" altLang="en-US"/>
          </a:p>
        </p:txBody>
      </p:sp>
    </p:spTree>
    <p:extLst>
      <p:ext uri="{BB962C8B-B14F-4D97-AF65-F5344CB8AC3E}">
        <p14:creationId xmlns:p14="http://schemas.microsoft.com/office/powerpoint/2010/main" val="19230898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8</a:t>
            </a:fld>
            <a:endParaRPr lang="zh-CN" altLang="en-US"/>
          </a:p>
        </p:txBody>
      </p:sp>
    </p:spTree>
    <p:extLst>
      <p:ext uri="{BB962C8B-B14F-4D97-AF65-F5344CB8AC3E}">
        <p14:creationId xmlns:p14="http://schemas.microsoft.com/office/powerpoint/2010/main" val="16593505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9</a:t>
            </a:fld>
            <a:endParaRPr lang="zh-CN" altLang="en-US"/>
          </a:p>
        </p:txBody>
      </p:sp>
    </p:spTree>
    <p:extLst>
      <p:ext uri="{BB962C8B-B14F-4D97-AF65-F5344CB8AC3E}">
        <p14:creationId xmlns:p14="http://schemas.microsoft.com/office/powerpoint/2010/main" val="41304249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E9E6FDB6-6D2B-46C1-9FA1-D82906A37C3A}" type="slidenum">
              <a:rPr lang="zh-CN" altLang="en-US" smtClean="0"/>
              <a:t>10</a:t>
            </a:fld>
            <a:endParaRPr lang="zh-CN" altLang="en-US"/>
          </a:p>
        </p:txBody>
      </p:sp>
    </p:spTree>
    <p:extLst>
      <p:ext uri="{BB962C8B-B14F-4D97-AF65-F5344CB8AC3E}">
        <p14:creationId xmlns:p14="http://schemas.microsoft.com/office/powerpoint/2010/main" val="23199612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userDrawn="1">
  <p:cSld name="标题幻灯片">
    <p:spTree>
      <p:nvGrpSpPr>
        <p:cNvPr id="1" name=""/>
        <p:cNvGrpSpPr/>
        <p:nvPr/>
      </p:nvGrpSpPr>
      <p:grpSpPr>
        <a:xfrm>
          <a:off x="0" y="0"/>
          <a:ext cx="0" cy="0"/>
          <a:chOff x="0" y="0"/>
          <a:chExt cx="0" cy="0"/>
        </a:xfrm>
      </p:grpSpPr>
      <p:pic>
        <p:nvPicPr>
          <p:cNvPr id="14" name="Picture 41">
            <a:extLst>
              <a:ext uri="{FF2B5EF4-FFF2-40B4-BE49-F238E27FC236}">
                <a16:creationId xmlns:a16="http://schemas.microsoft.com/office/drawing/2014/main" id="{C8656260-0DAA-4BCA-956E-5DF150AF42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 name="í$ľîḓè">
            <a:extLst>
              <a:ext uri="{FF2B5EF4-FFF2-40B4-BE49-F238E27FC236}">
                <a16:creationId xmlns:a16="http://schemas.microsoft.com/office/drawing/2014/main" id="{39121CC9-492B-472F-AB60-7D1F2427930D}"/>
              </a:ext>
            </a:extLst>
          </p:cNvPr>
          <p:cNvSpPr/>
          <p:nvPr userDrawn="1"/>
        </p:nvSpPr>
        <p:spPr>
          <a:xfrm>
            <a:off x="-3604" y="0"/>
            <a:ext cx="12192000" cy="6858000"/>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îṩ1idê">
            <a:extLst>
              <a:ext uri="{FF2B5EF4-FFF2-40B4-BE49-F238E27FC236}">
                <a16:creationId xmlns:a16="http://schemas.microsoft.com/office/drawing/2014/main" id="{DE7B807E-E01A-4AFD-9A50-20210CD7B21B}"/>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blipFill>
            <a:blip r:embed="rId3">
              <a:duotone>
                <a:schemeClr val="accent5">
                  <a:shade val="45000"/>
                  <a:satMod val="135000"/>
                </a:schemeClr>
                <a:prstClr val="white"/>
              </a:duotone>
            </a:blip>
            <a:srcRect/>
            <a:stretch>
              <a:fillRect l="-10885" r="-10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ïṣḷíḋé">
            <a:extLst>
              <a:ext uri="{FF2B5EF4-FFF2-40B4-BE49-F238E27FC236}">
                <a16:creationId xmlns:a16="http://schemas.microsoft.com/office/drawing/2014/main" id="{15D53D93-35DC-4E96-95E2-01CE36D06BED}"/>
              </a:ext>
            </a:extLst>
          </p:cNvPr>
          <p:cNvSpPr/>
          <p:nvPr userDrawn="1"/>
        </p:nvSpPr>
        <p:spPr>
          <a:xfrm>
            <a:off x="4906913" y="0"/>
            <a:ext cx="3955516" cy="3655904"/>
          </a:xfrm>
          <a:custGeom>
            <a:avLst/>
            <a:gdLst>
              <a:gd name="connsiteX0" fmla="*/ 210268 w 3955516"/>
              <a:gd name="connsiteY0" fmla="*/ 3516016 h 3655904"/>
              <a:gd name="connsiteX1" fmla="*/ 210268 w 3955516"/>
              <a:gd name="connsiteY1" fmla="*/ 3516016 h 3655904"/>
              <a:gd name="connsiteX2" fmla="*/ 210268 w 3955516"/>
              <a:gd name="connsiteY2" fmla="*/ 3516016 h 3655904"/>
              <a:gd name="connsiteX3" fmla="*/ 2404025 w 3955516"/>
              <a:gd name="connsiteY3" fmla="*/ 0 h 3655904"/>
              <a:gd name="connsiteX4" fmla="*/ 3955516 w 3955516"/>
              <a:gd name="connsiteY4" fmla="*/ 0 h 3655904"/>
              <a:gd name="connsiteX5" fmla="*/ 1045452 w 3955516"/>
              <a:gd name="connsiteY5" fmla="*/ 3445637 h 3655904"/>
              <a:gd name="connsiteX6" fmla="*/ 309288 w 3955516"/>
              <a:gd name="connsiteY6" fmla="*/ 3583884 h 3655904"/>
              <a:gd name="connsiteX7" fmla="*/ 210268 w 3955516"/>
              <a:gd name="connsiteY7" fmla="*/ 3516016 h 3655904"/>
              <a:gd name="connsiteX8" fmla="*/ 126786 w 3955516"/>
              <a:gd name="connsiteY8" fmla="*/ 3429750 h 3655904"/>
              <a:gd name="connsiteX9" fmla="*/ 139890 w 3955516"/>
              <a:gd name="connsiteY9" fmla="*/ 2680831 h 365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516" h="3655904">
                <a:moveTo>
                  <a:pt x="210268" y="3516016"/>
                </a:moveTo>
                <a:lnTo>
                  <a:pt x="210268" y="3516016"/>
                </a:lnTo>
                <a:lnTo>
                  <a:pt x="210268" y="3516016"/>
                </a:lnTo>
                <a:close/>
                <a:moveTo>
                  <a:pt x="2404025" y="0"/>
                </a:moveTo>
                <a:lnTo>
                  <a:pt x="3955516" y="0"/>
                </a:lnTo>
                <a:lnTo>
                  <a:pt x="1045452" y="3445637"/>
                </a:lnTo>
                <a:cubicBezTo>
                  <a:pt x="860656" y="3664444"/>
                  <a:pt x="551270" y="3715919"/>
                  <a:pt x="309288" y="3583884"/>
                </a:cubicBezTo>
                <a:lnTo>
                  <a:pt x="210268" y="3516016"/>
                </a:lnTo>
                <a:lnTo>
                  <a:pt x="126786" y="3429750"/>
                </a:lnTo>
                <a:cubicBezTo>
                  <a:pt x="-43881" y="3213275"/>
                  <a:pt x="-44906" y="2899638"/>
                  <a:pt x="139890" y="2680831"/>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iş1îḑé">
            <a:extLst>
              <a:ext uri="{FF2B5EF4-FFF2-40B4-BE49-F238E27FC236}">
                <a16:creationId xmlns:a16="http://schemas.microsoft.com/office/drawing/2014/main" id="{729DEC4C-6670-452D-9EAA-A600ABE860D6}"/>
              </a:ext>
            </a:extLst>
          </p:cNvPr>
          <p:cNvSpPr/>
          <p:nvPr userDrawn="1"/>
        </p:nvSpPr>
        <p:spPr>
          <a:xfrm>
            <a:off x="10490882" y="2022031"/>
            <a:ext cx="1697514" cy="2819365"/>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í$ḻïḓé">
            <a:extLst>
              <a:ext uri="{FF2B5EF4-FFF2-40B4-BE49-F238E27FC236}">
                <a16:creationId xmlns:a16="http://schemas.microsoft.com/office/drawing/2014/main" id="{41844EB8-6924-4FA7-BD8C-153CC5338BA7}"/>
              </a:ext>
            </a:extLst>
          </p:cNvPr>
          <p:cNvSpPr/>
          <p:nvPr userDrawn="1"/>
        </p:nvSpPr>
        <p:spPr>
          <a:xfrm>
            <a:off x="10073794" y="2366994"/>
            <a:ext cx="2118206" cy="3564196"/>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ïŝļîḍè">
            <a:extLst>
              <a:ext uri="{FF2B5EF4-FFF2-40B4-BE49-F238E27FC236}">
                <a16:creationId xmlns:a16="http://schemas.microsoft.com/office/drawing/2014/main" id="{C9A33AB4-1CF5-41FD-AFD9-8EAFEBEF518F}"/>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solidFill>
            <a:schemeClr val="accent3">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801" name="副标题 9800"/>
          <p:cNvSpPr>
            <a:spLocks noGrp="1"/>
          </p:cNvSpPr>
          <p:nvPr userDrawn="1">
            <p:ph type="subTitle" idx="1" hasCustomPrompt="1"/>
          </p:nvPr>
        </p:nvSpPr>
        <p:spPr>
          <a:xfrm>
            <a:off x="1071789" y="2069508"/>
            <a:ext cx="10447110" cy="558799"/>
          </a:xfrm>
        </p:spPr>
        <p:txBody>
          <a:bodyPr vert="horz" lIns="91440" tIns="45720" rIns="91440" bIns="45720" rtlCol="0" anchor="t">
            <a:normAutofit/>
          </a:bodyPr>
          <a:lstStyle>
            <a:lvl1pPr marL="0" indent="0">
              <a:buNone/>
              <a:defRPr lang="en-US" b="0" i="0" kern="2000" spc="2000" dirty="0">
                <a:solidFill>
                  <a:schemeClr val="accent3"/>
                </a:solidFill>
                <a:effectLst/>
                <a:latin typeface="Microsoft YaHei" panose="020B0503020204020204" pitchFamily="34" charset="-122"/>
                <a:ea typeface="Microsoft YaHei" panose="020B0503020204020204" pitchFamily="34" charset="-122"/>
              </a:defRPr>
            </a:lvl1pPr>
          </a:lstStyle>
          <a:p>
            <a:pPr marL="228589" lvl="0" indent="-228589"/>
            <a:r>
              <a:rPr lang="en-US" dirty="0"/>
              <a:t>Click to edit Master subtitle style</a:t>
            </a:r>
          </a:p>
        </p:txBody>
      </p:sp>
      <p:sp>
        <p:nvSpPr>
          <p:cNvPr id="9802" name="标题 9801"/>
          <p:cNvSpPr>
            <a:spLocks noGrp="1"/>
          </p:cNvSpPr>
          <p:nvPr>
            <p:ph type="ctrTitle" hasCustomPrompt="1"/>
          </p:nvPr>
        </p:nvSpPr>
        <p:spPr>
          <a:xfrm>
            <a:off x="1080509" y="2717966"/>
            <a:ext cx="10438390" cy="2087481"/>
          </a:xfrm>
        </p:spPr>
        <p:txBody>
          <a:bodyPr vert="horz" lIns="91440" tIns="45720" rIns="91440" bIns="45720" rtlCol="0" anchor="b">
            <a:normAutofit/>
          </a:bodyPr>
          <a:lstStyle>
            <a:lvl1pPr marL="571500" indent="-571500">
              <a:buFont typeface="Arial" panose="020B0604020202020204" pitchFamily="34" charset="0"/>
              <a:buNone/>
              <a:defRPr lang="zh-CN" altLang="en-US" sz="4000" b="0" dirty="0">
                <a:solidFill>
                  <a:schemeClr val="accent1">
                    <a:lumMod val="50000"/>
                  </a:schemeClr>
                </a:solidFill>
              </a:defRPr>
            </a:lvl1pPr>
          </a:lstStyle>
          <a:p>
            <a:pPr marL="0" lvl="0" indent="0" fontAlgn="b">
              <a:lnSpc>
                <a:spcPct val="100000"/>
              </a:lnSpc>
              <a:buFont typeface="Arial" panose="020B0604020202020204" pitchFamily="34" charset="0"/>
            </a:pPr>
            <a:r>
              <a:rPr lang="en-US" dirty="0"/>
              <a:t>Click to edit Master title style</a:t>
            </a:r>
            <a:endParaRPr lang="zh-CN" altLang="en-US" dirty="0"/>
          </a:p>
        </p:txBody>
      </p:sp>
      <p:sp>
        <p:nvSpPr>
          <p:cNvPr id="12" name="文本占位符 11"/>
          <p:cNvSpPr>
            <a:spLocks noGrp="1"/>
          </p:cNvSpPr>
          <p:nvPr userDrawn="1">
            <p:ph type="body" sz="quarter" idx="10" hasCustomPrompt="1"/>
          </p:nvPr>
        </p:nvSpPr>
        <p:spPr>
          <a:xfrm>
            <a:off x="1071789" y="5387317"/>
            <a:ext cx="10447110" cy="296271"/>
          </a:xfrm>
        </p:spPr>
        <p:txBody>
          <a:bodyPr vert="horz" lIns="91440" tIns="45720" rIns="91440" bIns="45720" rtlCol="0" anchor="ctr">
            <a:noAutofit/>
          </a:bodyPr>
          <a:lstStyle>
            <a:lvl1pPr marL="0" indent="0">
              <a:buNone/>
              <a:defRPr lang="en-US" altLang="zh-CN" sz="1400" b="0" dirty="0">
                <a:solidFill>
                  <a:schemeClr val="tx2"/>
                </a:solidFill>
              </a:defRPr>
            </a:lvl1pPr>
          </a:lstStyle>
          <a:p>
            <a:pPr marL="228589" lvl="0" indent="-228589"/>
            <a:r>
              <a:rPr lang="en-US" altLang="zh-CN" dirty="0"/>
              <a:t>Signature</a:t>
            </a:r>
          </a:p>
        </p:txBody>
      </p:sp>
      <p:sp>
        <p:nvSpPr>
          <p:cNvPr id="13" name="文本占位符 12"/>
          <p:cNvSpPr>
            <a:spLocks noGrp="1"/>
          </p:cNvSpPr>
          <p:nvPr userDrawn="1">
            <p:ph type="body" sz="quarter" idx="11" hasCustomPrompt="1"/>
          </p:nvPr>
        </p:nvSpPr>
        <p:spPr>
          <a:xfrm>
            <a:off x="1071789" y="5683588"/>
            <a:ext cx="10447110" cy="296271"/>
          </a:xfrm>
        </p:spPr>
        <p:txBody>
          <a:bodyPr vert="horz" lIns="91440" tIns="45720" rIns="91440" bIns="45720" rtlCol="0" anchor="ctr">
            <a:noAutofit/>
          </a:bodyPr>
          <a:lstStyle>
            <a:lvl1pPr marL="0" indent="0">
              <a:buNone/>
              <a:defRPr lang="zh-CN" altLang="en-US" sz="1400" b="0" dirty="0">
                <a:solidFill>
                  <a:schemeClr val="tx2"/>
                </a:solidFill>
              </a:defRPr>
            </a:lvl1pPr>
          </a:lstStyle>
          <a:p>
            <a:pPr marL="228589" lvl="0" indent="-228589"/>
            <a:r>
              <a:rPr lang="en-US" altLang="zh-CN" dirty="0"/>
              <a:t>Date</a:t>
            </a:r>
            <a:endParaRPr lang="zh-CN" altLang="en-US" dirty="0"/>
          </a:p>
        </p:txBody>
      </p:sp>
      <p:grpSp>
        <p:nvGrpSpPr>
          <p:cNvPr id="2" name="组合 1">
            <a:extLst>
              <a:ext uri="{FF2B5EF4-FFF2-40B4-BE49-F238E27FC236}">
                <a16:creationId xmlns:a16="http://schemas.microsoft.com/office/drawing/2014/main" id="{EDBA6F86-4A2D-4B39-9997-6BF685C13150}"/>
              </a:ext>
            </a:extLst>
          </p:cNvPr>
          <p:cNvGrpSpPr/>
          <p:nvPr userDrawn="1"/>
        </p:nvGrpSpPr>
        <p:grpSpPr>
          <a:xfrm>
            <a:off x="1071789" y="916886"/>
            <a:ext cx="2217511" cy="499112"/>
            <a:chOff x="1071789" y="916886"/>
            <a:chExt cx="2217511" cy="499112"/>
          </a:xfrm>
        </p:grpSpPr>
        <p:grpSp>
          <p:nvGrpSpPr>
            <p:cNvPr id="15" name="ï$ļidê">
              <a:extLst>
                <a:ext uri="{FF2B5EF4-FFF2-40B4-BE49-F238E27FC236}">
                  <a16:creationId xmlns:a16="http://schemas.microsoft.com/office/drawing/2014/main" id="{9F05585E-0700-4BBB-A9DD-3CA7AE3B5D52}"/>
                </a:ext>
              </a:extLst>
            </p:cNvPr>
            <p:cNvGrpSpPr/>
            <p:nvPr userDrawn="1"/>
          </p:nvGrpSpPr>
          <p:grpSpPr>
            <a:xfrm>
              <a:off x="1071789" y="916886"/>
              <a:ext cx="496620" cy="499112"/>
              <a:chOff x="1905000" y="2476500"/>
              <a:chExt cx="1898650" cy="1908175"/>
            </a:xfrm>
          </p:grpSpPr>
          <p:sp>
            <p:nvSpPr>
              <p:cNvPr id="16" name="íṡḷïdè">
                <a:extLst>
                  <a:ext uri="{FF2B5EF4-FFF2-40B4-BE49-F238E27FC236}">
                    <a16:creationId xmlns:a16="http://schemas.microsoft.com/office/drawing/2014/main" id="{C9C1E94C-2E47-4839-BD57-269DDF0A0248}"/>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íṣ1îḑè">
                <a:extLst>
                  <a:ext uri="{FF2B5EF4-FFF2-40B4-BE49-F238E27FC236}">
                    <a16:creationId xmlns:a16="http://schemas.microsoft.com/office/drawing/2014/main" id="{E30692F5-62AB-4E1C-B013-47986D1105E8}"/>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ïs1ïḍê">
                <a:extLst>
                  <a:ext uri="{FF2B5EF4-FFF2-40B4-BE49-F238E27FC236}">
                    <a16:creationId xmlns:a16="http://schemas.microsoft.com/office/drawing/2014/main" id="{A2A2899E-53F9-406B-ACFE-E199A7E73BB8}"/>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išļïḋé">
                <a:extLst>
                  <a:ext uri="{FF2B5EF4-FFF2-40B4-BE49-F238E27FC236}">
                    <a16:creationId xmlns:a16="http://schemas.microsoft.com/office/drawing/2014/main" id="{51DBB156-1DE8-48FD-9CB9-9AA3D7180C56}"/>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íşḷîḋè">
                <a:extLst>
                  <a:ext uri="{FF2B5EF4-FFF2-40B4-BE49-F238E27FC236}">
                    <a16:creationId xmlns:a16="http://schemas.microsoft.com/office/drawing/2014/main" id="{91BB4CBC-7C27-4E15-A850-D8401C643978}"/>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íślídê">
                <a:extLst>
                  <a:ext uri="{FF2B5EF4-FFF2-40B4-BE49-F238E27FC236}">
                    <a16:creationId xmlns:a16="http://schemas.microsoft.com/office/drawing/2014/main" id="{311EAFB6-5AA6-4C7B-AA29-57FA3AA5C1C7}"/>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ï$ḻîḋe">
                <a:extLst>
                  <a:ext uri="{FF2B5EF4-FFF2-40B4-BE49-F238E27FC236}">
                    <a16:creationId xmlns:a16="http://schemas.microsoft.com/office/drawing/2014/main" id="{7FC06178-89EF-406E-90A7-6E036FF2E402}"/>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îŝḷîḓé">
                <a:extLst>
                  <a:ext uri="{FF2B5EF4-FFF2-40B4-BE49-F238E27FC236}">
                    <a16:creationId xmlns:a16="http://schemas.microsoft.com/office/drawing/2014/main" id="{360A0ED6-F5EB-4B85-8BEB-170C2CA34DFD}"/>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íşlîḑé">
                <a:extLst>
                  <a:ext uri="{FF2B5EF4-FFF2-40B4-BE49-F238E27FC236}">
                    <a16:creationId xmlns:a16="http://schemas.microsoft.com/office/drawing/2014/main" id="{5EBE9075-CB89-4B07-BF6B-F76C14A6A250}"/>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25" name="ïṣliḍe">
                <a:extLst>
                  <a:ext uri="{FF2B5EF4-FFF2-40B4-BE49-F238E27FC236}">
                    <a16:creationId xmlns:a16="http://schemas.microsoft.com/office/drawing/2014/main" id="{E60C8BD0-583B-4A7B-85AA-4B0DCBCCF7E9}"/>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26" name="îṧľîḍe">
                <a:extLst>
                  <a:ext uri="{FF2B5EF4-FFF2-40B4-BE49-F238E27FC236}">
                    <a16:creationId xmlns:a16="http://schemas.microsoft.com/office/drawing/2014/main" id="{F7520B1E-9FF6-4490-9AF5-A6CD7BC5F07A}"/>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iŝ1iďe">
                <a:extLst>
                  <a:ext uri="{FF2B5EF4-FFF2-40B4-BE49-F238E27FC236}">
                    <a16:creationId xmlns:a16="http://schemas.microsoft.com/office/drawing/2014/main" id="{7AF0FB22-382E-4C2F-947B-F3EE610E0E8A}"/>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iṩļîḋè">
                <a:extLst>
                  <a:ext uri="{FF2B5EF4-FFF2-40B4-BE49-F238E27FC236}">
                    <a16:creationId xmlns:a16="http://schemas.microsoft.com/office/drawing/2014/main" id="{6CB97203-D927-4E59-8380-B0F6F4099087}"/>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ṧlide">
                <a:extLst>
                  <a:ext uri="{FF2B5EF4-FFF2-40B4-BE49-F238E27FC236}">
                    <a16:creationId xmlns:a16="http://schemas.microsoft.com/office/drawing/2014/main" id="{C54E38DC-5B65-432F-BDF6-4E99EC2D3B7A}"/>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iṣḷîḍè">
                <a:extLst>
                  <a:ext uri="{FF2B5EF4-FFF2-40B4-BE49-F238E27FC236}">
                    <a16:creationId xmlns:a16="http://schemas.microsoft.com/office/drawing/2014/main" id="{0EF5FD93-45AD-46A4-8202-FF32E73CE5AC}"/>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ïṧḷîďé">
                <a:extLst>
                  <a:ext uri="{FF2B5EF4-FFF2-40B4-BE49-F238E27FC236}">
                    <a16:creationId xmlns:a16="http://schemas.microsoft.com/office/drawing/2014/main" id="{522232E4-4E21-4976-BFF1-3669AE8F576B}"/>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îšľíḍe">
                <a:extLst>
                  <a:ext uri="{FF2B5EF4-FFF2-40B4-BE49-F238E27FC236}">
                    <a16:creationId xmlns:a16="http://schemas.microsoft.com/office/drawing/2014/main" id="{2F9CAD39-E743-47FE-B65F-037B65C92EAD}"/>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33" name="iṡlïḓè">
              <a:extLst>
                <a:ext uri="{FF2B5EF4-FFF2-40B4-BE49-F238E27FC236}">
                  <a16:creationId xmlns:a16="http://schemas.microsoft.com/office/drawing/2014/main" id="{C4B7F650-2D08-48CE-8874-0B637795FC37}"/>
                </a:ext>
              </a:extLst>
            </p:cNvPr>
            <p:cNvGrpSpPr/>
            <p:nvPr userDrawn="1"/>
          </p:nvGrpSpPr>
          <p:grpSpPr>
            <a:xfrm>
              <a:off x="1682758" y="962385"/>
              <a:ext cx="1606542" cy="289834"/>
              <a:chOff x="4164013" y="2535238"/>
              <a:chExt cx="6142038" cy="1108075"/>
            </a:xfrm>
            <a:solidFill>
              <a:srgbClr val="001736"/>
            </a:solidFill>
          </p:grpSpPr>
          <p:sp>
            <p:nvSpPr>
              <p:cNvPr id="34" name="îś1iḑe">
                <a:extLst>
                  <a:ext uri="{FF2B5EF4-FFF2-40B4-BE49-F238E27FC236}">
                    <a16:creationId xmlns:a16="http://schemas.microsoft.com/office/drawing/2014/main" id="{B2E0B3C9-EAF4-4A46-8835-CAD2AD4AABEC}"/>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iṡlïḋé">
                <a:extLst>
                  <a:ext uri="{FF2B5EF4-FFF2-40B4-BE49-F238E27FC236}">
                    <a16:creationId xmlns:a16="http://schemas.microsoft.com/office/drawing/2014/main" id="{A1DA236C-E443-4CA3-8E69-9ED93BCF8C5B}"/>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ïṣḷiḑé">
                <a:extLst>
                  <a:ext uri="{FF2B5EF4-FFF2-40B4-BE49-F238E27FC236}">
                    <a16:creationId xmlns:a16="http://schemas.microsoft.com/office/drawing/2014/main" id="{E15FF73D-F61A-427D-AB3B-511EA8DE1FC5}"/>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ṣlîḍe">
                <a:extLst>
                  <a:ext uri="{FF2B5EF4-FFF2-40B4-BE49-F238E27FC236}">
                    <a16:creationId xmlns:a16="http://schemas.microsoft.com/office/drawing/2014/main" id="{D3DE80C0-512C-4411-93F8-E5C37183A47C}"/>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íśļïďè">
                <a:extLst>
                  <a:ext uri="{FF2B5EF4-FFF2-40B4-BE49-F238E27FC236}">
                    <a16:creationId xmlns:a16="http://schemas.microsoft.com/office/drawing/2014/main" id="{D47DE5DB-7E72-4C9A-B7B2-CA92AAB3190B}"/>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iṡľiḍê">
                <a:extLst>
                  <a:ext uri="{FF2B5EF4-FFF2-40B4-BE49-F238E27FC236}">
                    <a16:creationId xmlns:a16="http://schemas.microsoft.com/office/drawing/2014/main" id="{DCF47C1E-F0A9-4C5C-B389-E0633DB7C343}"/>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40" name="iṧlide">
              <a:extLst>
                <a:ext uri="{FF2B5EF4-FFF2-40B4-BE49-F238E27FC236}">
                  <a16:creationId xmlns:a16="http://schemas.microsoft.com/office/drawing/2014/main" id="{39720CBA-2A4E-46FF-9592-8B7E3D032116}"/>
                </a:ext>
              </a:extLst>
            </p:cNvPr>
            <p:cNvGrpSpPr/>
            <p:nvPr userDrawn="1"/>
          </p:nvGrpSpPr>
          <p:grpSpPr>
            <a:xfrm>
              <a:off x="1681928" y="1301968"/>
              <a:ext cx="1596160" cy="99656"/>
              <a:chOff x="4195410" y="3864490"/>
              <a:chExt cx="5963974" cy="372361"/>
            </a:xfrm>
            <a:solidFill>
              <a:srgbClr val="001736"/>
            </a:solidFill>
          </p:grpSpPr>
          <p:sp>
            <p:nvSpPr>
              <p:cNvPr id="41" name="iş1íḍê">
                <a:extLst>
                  <a:ext uri="{FF2B5EF4-FFF2-40B4-BE49-F238E27FC236}">
                    <a16:creationId xmlns:a16="http://schemas.microsoft.com/office/drawing/2014/main" id="{5AA59F4F-3BD3-4320-B6EB-A2ED9B1D21E5}"/>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işľiḓe">
                <a:extLst>
                  <a:ext uri="{FF2B5EF4-FFF2-40B4-BE49-F238E27FC236}">
                    <a16:creationId xmlns:a16="http://schemas.microsoft.com/office/drawing/2014/main" id="{E2DF964D-7146-4C25-A7D0-A519CF50AA41}"/>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pic>
        <p:nvPicPr>
          <p:cNvPr id="13" name="图片 12" descr="草地上的建筑&#10;&#10;描述已自动生成">
            <a:extLst>
              <a:ext uri="{FF2B5EF4-FFF2-40B4-BE49-F238E27FC236}">
                <a16:creationId xmlns:a16="http://schemas.microsoft.com/office/drawing/2014/main" id="{BBFFA7F1-2C54-445A-92A8-E46F031D9171}"/>
              </a:ext>
            </a:extLst>
          </p:cNvPr>
          <p:cNvPicPr>
            <a:picLocks noChangeAspect="1"/>
          </p:cNvPicPr>
          <p:nvPr userDrawn="1"/>
        </p:nvPicPr>
        <p:blipFill>
          <a:blip r:embed="rId2" cstate="print">
            <a:alphaModFix amt="7000"/>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8998" y="-1"/>
            <a:ext cx="12173002" cy="6858000"/>
          </a:xfrm>
          <a:prstGeom prst="rect">
            <a:avLst/>
          </a:prstGeom>
        </p:spPr>
      </p:pic>
      <p:sp>
        <p:nvSpPr>
          <p:cNvPr id="11" name="ïṣḷïḋe">
            <a:extLst>
              <a:ext uri="{FF2B5EF4-FFF2-40B4-BE49-F238E27FC236}">
                <a16:creationId xmlns:a16="http://schemas.microsoft.com/office/drawing/2014/main" id="{F45ED433-40CE-4A52-8775-D14AFBBF996A}"/>
              </a:ext>
            </a:extLst>
          </p:cNvPr>
          <p:cNvSpPr/>
          <p:nvPr userDrawn="1"/>
        </p:nvSpPr>
        <p:spPr>
          <a:xfrm>
            <a:off x="1" y="3553277"/>
            <a:ext cx="3520161" cy="3304722"/>
          </a:xfrm>
          <a:custGeom>
            <a:avLst/>
            <a:gdLst>
              <a:gd name="connsiteX0" fmla="*/ 2267365 w 3520161"/>
              <a:gd name="connsiteY0" fmla="*/ 83 h 3304722"/>
              <a:gd name="connsiteX1" fmla="*/ 3070329 w 3520161"/>
              <a:gd name="connsiteY1" fmla="*/ 299271 h 3304722"/>
              <a:gd name="connsiteX2" fmla="*/ 3070328 w 3520161"/>
              <a:gd name="connsiteY2" fmla="*/ 299271 h 3304722"/>
              <a:gd name="connsiteX3" fmla="*/ 3220892 w 3520161"/>
              <a:gd name="connsiteY3" fmla="*/ 2086011 h 3304722"/>
              <a:gd name="connsiteX4" fmla="*/ 2191612 w 3520161"/>
              <a:gd name="connsiteY4" fmla="*/ 3304722 h 3304722"/>
              <a:gd name="connsiteX5" fmla="*/ 0 w 3520161"/>
              <a:gd name="connsiteY5" fmla="*/ 3304722 h 3304722"/>
              <a:gd name="connsiteX6" fmla="*/ 0 w 3520161"/>
              <a:gd name="connsiteY6" fmla="*/ 1969656 h 3304722"/>
              <a:gd name="connsiteX7" fmla="*/ 1283589 w 3520161"/>
              <a:gd name="connsiteY7" fmla="*/ 449834 h 3304722"/>
              <a:gd name="connsiteX8" fmla="*/ 2267365 w 3520161"/>
              <a:gd name="connsiteY8" fmla="*/ 83 h 3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20161" h="3304722">
                <a:moveTo>
                  <a:pt x="2267365" y="83"/>
                </a:moveTo>
                <a:cubicBezTo>
                  <a:pt x="2551510" y="3313"/>
                  <a:pt x="2836279" y="101600"/>
                  <a:pt x="3070329" y="299271"/>
                </a:cubicBezTo>
                <a:lnTo>
                  <a:pt x="3070328" y="299271"/>
                </a:lnTo>
                <a:cubicBezTo>
                  <a:pt x="3605301" y="751088"/>
                  <a:pt x="3672710" y="1551040"/>
                  <a:pt x="3220892" y="2086011"/>
                </a:cubicBezTo>
                <a:lnTo>
                  <a:pt x="2191612" y="3304722"/>
                </a:lnTo>
                <a:lnTo>
                  <a:pt x="0" y="3304722"/>
                </a:lnTo>
                <a:lnTo>
                  <a:pt x="0" y="1969656"/>
                </a:lnTo>
                <a:lnTo>
                  <a:pt x="1283589" y="449834"/>
                </a:lnTo>
                <a:cubicBezTo>
                  <a:pt x="1537736" y="148912"/>
                  <a:pt x="1902035" y="-4070"/>
                  <a:pt x="2267365" y="83"/>
                </a:cubicBezTo>
                <a:close/>
              </a:path>
            </a:pathLst>
          </a:custGeom>
          <a:blipFill>
            <a:blip r:embed="rId3">
              <a:duotone>
                <a:schemeClr val="accent3">
                  <a:shade val="45000"/>
                  <a:satMod val="135000"/>
                </a:schemeClr>
                <a:prstClr val="white"/>
              </a:duotone>
            </a:blip>
            <a:srcRect/>
            <a:stretch>
              <a:fillRect l="-33323" r="-3332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标题 19"/>
          <p:cNvSpPr>
            <a:spLocks noGrp="1"/>
          </p:cNvSpPr>
          <p:nvPr userDrawn="1">
            <p:ph type="title"/>
          </p:nvPr>
        </p:nvSpPr>
        <p:spPr>
          <a:xfrm>
            <a:off x="5552498" y="2533650"/>
            <a:ext cx="5419185" cy="895350"/>
          </a:xfr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21" name="文本占位符 20"/>
          <p:cNvSpPr>
            <a:spLocks noGrp="1"/>
          </p:cNvSpPr>
          <p:nvPr userDrawn="1">
            <p:ph type="body" idx="1"/>
          </p:nvPr>
        </p:nvSpPr>
        <p:spPr>
          <a:xfrm>
            <a:off x="5553614" y="3429000"/>
            <a:ext cx="5419185" cy="1015623"/>
          </a:xfrm>
        </p:spPr>
        <p:txBody>
          <a:bodyPr anchor="t">
            <a:normAutofit/>
          </a:bodyPr>
          <a:lstStyle>
            <a:lvl1pPr marL="0" indent="0" algn="l">
              <a:lnSpc>
                <a:spcPct val="150000"/>
              </a:lnSpc>
              <a:spcBef>
                <a:spcPts val="0"/>
              </a:spcBef>
              <a:buNone/>
              <a:defRPr sz="11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sp>
        <p:nvSpPr>
          <p:cNvPr id="6" name="iśľiḓè">
            <a:extLst>
              <a:ext uri="{FF2B5EF4-FFF2-40B4-BE49-F238E27FC236}">
                <a16:creationId xmlns:a16="http://schemas.microsoft.com/office/drawing/2014/main" id="{123C40B6-E7AA-4DA1-A1EA-507CB8D23762}"/>
              </a:ext>
            </a:extLst>
          </p:cNvPr>
          <p:cNvSpPr/>
          <p:nvPr userDrawn="1"/>
        </p:nvSpPr>
        <p:spPr>
          <a:xfrm flipH="1" flipV="1">
            <a:off x="1811471" y="4868985"/>
            <a:ext cx="2152019" cy="1989014"/>
          </a:xfrm>
          <a:custGeom>
            <a:avLst/>
            <a:gdLst>
              <a:gd name="connsiteX0" fmla="*/ 210268 w 3955516"/>
              <a:gd name="connsiteY0" fmla="*/ 3516016 h 3655904"/>
              <a:gd name="connsiteX1" fmla="*/ 210268 w 3955516"/>
              <a:gd name="connsiteY1" fmla="*/ 3516016 h 3655904"/>
              <a:gd name="connsiteX2" fmla="*/ 210268 w 3955516"/>
              <a:gd name="connsiteY2" fmla="*/ 3516016 h 3655904"/>
              <a:gd name="connsiteX3" fmla="*/ 2404025 w 3955516"/>
              <a:gd name="connsiteY3" fmla="*/ 0 h 3655904"/>
              <a:gd name="connsiteX4" fmla="*/ 3955516 w 3955516"/>
              <a:gd name="connsiteY4" fmla="*/ 0 h 3655904"/>
              <a:gd name="connsiteX5" fmla="*/ 1045452 w 3955516"/>
              <a:gd name="connsiteY5" fmla="*/ 3445637 h 3655904"/>
              <a:gd name="connsiteX6" fmla="*/ 309288 w 3955516"/>
              <a:gd name="connsiteY6" fmla="*/ 3583884 h 3655904"/>
              <a:gd name="connsiteX7" fmla="*/ 210268 w 3955516"/>
              <a:gd name="connsiteY7" fmla="*/ 3516016 h 3655904"/>
              <a:gd name="connsiteX8" fmla="*/ 126786 w 3955516"/>
              <a:gd name="connsiteY8" fmla="*/ 3429750 h 3655904"/>
              <a:gd name="connsiteX9" fmla="*/ 139890 w 3955516"/>
              <a:gd name="connsiteY9" fmla="*/ 2680831 h 365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516" h="3655904">
                <a:moveTo>
                  <a:pt x="210268" y="3516016"/>
                </a:moveTo>
                <a:lnTo>
                  <a:pt x="210268" y="3516016"/>
                </a:lnTo>
                <a:lnTo>
                  <a:pt x="210268" y="3516016"/>
                </a:lnTo>
                <a:close/>
                <a:moveTo>
                  <a:pt x="2404025" y="0"/>
                </a:moveTo>
                <a:lnTo>
                  <a:pt x="3955516" y="0"/>
                </a:lnTo>
                <a:lnTo>
                  <a:pt x="1045452" y="3445637"/>
                </a:lnTo>
                <a:cubicBezTo>
                  <a:pt x="860656" y="3664444"/>
                  <a:pt x="551270" y="3715919"/>
                  <a:pt x="309288" y="3583884"/>
                </a:cubicBezTo>
                <a:lnTo>
                  <a:pt x="210268" y="3516016"/>
                </a:lnTo>
                <a:lnTo>
                  <a:pt x="126786" y="3429750"/>
                </a:lnTo>
                <a:cubicBezTo>
                  <a:pt x="-43881" y="3213275"/>
                  <a:pt x="-44906" y="2899638"/>
                  <a:pt x="139890" y="2680831"/>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îṡḷidé">
            <a:extLst>
              <a:ext uri="{FF2B5EF4-FFF2-40B4-BE49-F238E27FC236}">
                <a16:creationId xmlns:a16="http://schemas.microsoft.com/office/drawing/2014/main" id="{528AD497-350F-4116-A285-5614CF757254}"/>
              </a:ext>
            </a:extLst>
          </p:cNvPr>
          <p:cNvSpPr/>
          <p:nvPr userDrawn="1"/>
        </p:nvSpPr>
        <p:spPr>
          <a:xfrm flipH="1" flipV="1">
            <a:off x="1961" y="4224012"/>
            <a:ext cx="923541" cy="1533891"/>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íšļiďe">
            <a:extLst>
              <a:ext uri="{FF2B5EF4-FFF2-40B4-BE49-F238E27FC236}">
                <a16:creationId xmlns:a16="http://schemas.microsoft.com/office/drawing/2014/main" id="{13D6C137-EBF6-4B52-8D00-29B84A407F57}"/>
              </a:ext>
            </a:extLst>
          </p:cNvPr>
          <p:cNvSpPr/>
          <p:nvPr userDrawn="1"/>
        </p:nvSpPr>
        <p:spPr>
          <a:xfrm flipH="1" flipV="1">
            <a:off x="0" y="3631103"/>
            <a:ext cx="1152421" cy="1939120"/>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9" name="组合 8">
            <a:extLst>
              <a:ext uri="{FF2B5EF4-FFF2-40B4-BE49-F238E27FC236}">
                <a16:creationId xmlns:a16="http://schemas.microsoft.com/office/drawing/2014/main" id="{BFFFEFE1-FE65-42C5-B467-B40FC3F0A092}"/>
              </a:ext>
            </a:extLst>
          </p:cNvPr>
          <p:cNvGrpSpPr/>
          <p:nvPr userDrawn="1"/>
        </p:nvGrpSpPr>
        <p:grpSpPr>
          <a:xfrm>
            <a:off x="9724571" y="535076"/>
            <a:ext cx="1795916" cy="404220"/>
            <a:chOff x="1071789" y="916886"/>
            <a:chExt cx="2217511" cy="499112"/>
          </a:xfrm>
        </p:grpSpPr>
        <p:grpSp>
          <p:nvGrpSpPr>
            <p:cNvPr id="10" name="ï$ļidê">
              <a:extLst>
                <a:ext uri="{FF2B5EF4-FFF2-40B4-BE49-F238E27FC236}">
                  <a16:creationId xmlns:a16="http://schemas.microsoft.com/office/drawing/2014/main" id="{D6B7942D-1FC4-4324-844D-140A5C8D6B82}"/>
                </a:ext>
              </a:extLst>
            </p:cNvPr>
            <p:cNvGrpSpPr/>
            <p:nvPr userDrawn="1"/>
          </p:nvGrpSpPr>
          <p:grpSpPr>
            <a:xfrm>
              <a:off x="1071789" y="916886"/>
              <a:ext cx="496620" cy="499112"/>
              <a:chOff x="1905000" y="2476500"/>
              <a:chExt cx="1898650" cy="1908175"/>
            </a:xfrm>
          </p:grpSpPr>
          <p:sp>
            <p:nvSpPr>
              <p:cNvPr id="25" name="ïşļiḓe">
                <a:extLst>
                  <a:ext uri="{FF2B5EF4-FFF2-40B4-BE49-F238E27FC236}">
                    <a16:creationId xmlns:a16="http://schemas.microsoft.com/office/drawing/2014/main" id="{6938A7AE-6671-43B1-8E1C-E15651CA10A9}"/>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ïsľîḍe">
                <a:extLst>
                  <a:ext uri="{FF2B5EF4-FFF2-40B4-BE49-F238E27FC236}">
                    <a16:creationId xmlns:a16="http://schemas.microsoft.com/office/drawing/2014/main" id="{0419830F-0751-4CF3-B14F-C29C2583C5F6}"/>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isḻiḓè">
                <a:extLst>
                  <a:ext uri="{FF2B5EF4-FFF2-40B4-BE49-F238E27FC236}">
                    <a16:creationId xmlns:a16="http://schemas.microsoft.com/office/drawing/2014/main" id="{04D17CC4-931C-45A1-A18D-9350E99812F5}"/>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ïṧḷïḍé">
                <a:extLst>
                  <a:ext uri="{FF2B5EF4-FFF2-40B4-BE49-F238E27FC236}">
                    <a16:creationId xmlns:a16="http://schemas.microsoft.com/office/drawing/2014/main" id="{222ACFAB-7BF9-49DF-908C-8B639997C4CF}"/>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ïşļidè">
                <a:extLst>
                  <a:ext uri="{FF2B5EF4-FFF2-40B4-BE49-F238E27FC236}">
                    <a16:creationId xmlns:a16="http://schemas.microsoft.com/office/drawing/2014/main" id="{5881DE1F-926E-4434-B24B-C193FD00B25A}"/>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ïşḷîde">
                <a:extLst>
                  <a:ext uri="{FF2B5EF4-FFF2-40B4-BE49-F238E27FC236}">
                    <a16:creationId xmlns:a16="http://schemas.microsoft.com/office/drawing/2014/main" id="{DDB1C6B8-D9EF-4FBC-AA39-0548B5197C71}"/>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íşľíḋé">
                <a:extLst>
                  <a:ext uri="{FF2B5EF4-FFF2-40B4-BE49-F238E27FC236}">
                    <a16:creationId xmlns:a16="http://schemas.microsoft.com/office/drawing/2014/main" id="{95E045EE-4E12-4070-9889-4339B0947CD7}"/>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ïSḻîďê">
                <a:extLst>
                  <a:ext uri="{FF2B5EF4-FFF2-40B4-BE49-F238E27FC236}">
                    <a16:creationId xmlns:a16="http://schemas.microsoft.com/office/drawing/2014/main" id="{97E3FB5F-B878-4BD3-B57C-F22DFFF3549A}"/>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s1ide">
                <a:extLst>
                  <a:ext uri="{FF2B5EF4-FFF2-40B4-BE49-F238E27FC236}">
                    <a16:creationId xmlns:a16="http://schemas.microsoft.com/office/drawing/2014/main" id="{12F38D4F-65AD-4CCD-91E4-71511C5C49F7}"/>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34" name="ísļïḍê">
                <a:extLst>
                  <a:ext uri="{FF2B5EF4-FFF2-40B4-BE49-F238E27FC236}">
                    <a16:creationId xmlns:a16="http://schemas.microsoft.com/office/drawing/2014/main" id="{893EEA19-7F57-4485-9789-A233D56A51A6}"/>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35" name="îṣ1ïḑé">
                <a:extLst>
                  <a:ext uri="{FF2B5EF4-FFF2-40B4-BE49-F238E27FC236}">
                    <a16:creationId xmlns:a16="http://schemas.microsoft.com/office/drawing/2014/main" id="{0322BE64-A0E4-4BB3-B5A9-E5D71E2A3B22}"/>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íṣ1îḓê">
                <a:extLst>
                  <a:ext uri="{FF2B5EF4-FFF2-40B4-BE49-F238E27FC236}">
                    <a16:creationId xmlns:a16="http://schemas.microsoft.com/office/drawing/2014/main" id="{D21C742C-7B20-4002-B310-644AFA897359}"/>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ïṥļiďè">
                <a:extLst>
                  <a:ext uri="{FF2B5EF4-FFF2-40B4-BE49-F238E27FC236}">
                    <a16:creationId xmlns:a16="http://schemas.microsoft.com/office/drawing/2014/main" id="{CCBF5AB7-D62D-406F-AF12-55657BA37787}"/>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ï$1îḑê">
                <a:extLst>
                  <a:ext uri="{FF2B5EF4-FFF2-40B4-BE49-F238E27FC236}">
                    <a16:creationId xmlns:a16="http://schemas.microsoft.com/office/drawing/2014/main" id="{1E039AA3-C512-441B-96EF-01B3C08AE126}"/>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ŝḻîdê">
                <a:extLst>
                  <a:ext uri="{FF2B5EF4-FFF2-40B4-BE49-F238E27FC236}">
                    <a16:creationId xmlns:a16="http://schemas.microsoft.com/office/drawing/2014/main" id="{16F6E2BD-1F4B-4129-9B83-C3987963DE8F}"/>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0" name="îṥļîďé">
                <a:extLst>
                  <a:ext uri="{FF2B5EF4-FFF2-40B4-BE49-F238E27FC236}">
                    <a16:creationId xmlns:a16="http://schemas.microsoft.com/office/drawing/2014/main" id="{0D4A6BD9-D7E4-42ED-8822-2697EDB2F6B5}"/>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1" name="íşľídè">
                <a:extLst>
                  <a:ext uri="{FF2B5EF4-FFF2-40B4-BE49-F238E27FC236}">
                    <a16:creationId xmlns:a16="http://schemas.microsoft.com/office/drawing/2014/main" id="{DCA58161-1FBE-4A63-B0BF-0DA772E56C82}"/>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2" name="iṡlïḓè">
              <a:extLst>
                <a:ext uri="{FF2B5EF4-FFF2-40B4-BE49-F238E27FC236}">
                  <a16:creationId xmlns:a16="http://schemas.microsoft.com/office/drawing/2014/main" id="{518DE066-BCAA-4BDD-96BD-D6E1F2BF5FC1}"/>
                </a:ext>
              </a:extLst>
            </p:cNvPr>
            <p:cNvGrpSpPr/>
            <p:nvPr userDrawn="1"/>
          </p:nvGrpSpPr>
          <p:grpSpPr>
            <a:xfrm>
              <a:off x="1682758" y="962385"/>
              <a:ext cx="1606542" cy="289834"/>
              <a:chOff x="4164013" y="2535238"/>
              <a:chExt cx="6142038" cy="1108075"/>
            </a:xfrm>
            <a:solidFill>
              <a:srgbClr val="001736"/>
            </a:solidFill>
          </p:grpSpPr>
          <p:sp>
            <p:nvSpPr>
              <p:cNvPr id="17" name="îslíḋé">
                <a:extLst>
                  <a:ext uri="{FF2B5EF4-FFF2-40B4-BE49-F238E27FC236}">
                    <a16:creationId xmlns:a16="http://schemas.microsoft.com/office/drawing/2014/main" id="{5886D6D7-D3A1-40F1-8B7D-BDF7B68C9273}"/>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îṡlide">
                <a:extLst>
                  <a:ext uri="{FF2B5EF4-FFF2-40B4-BE49-F238E27FC236}">
                    <a16:creationId xmlns:a16="http://schemas.microsoft.com/office/drawing/2014/main" id="{277EC223-DC3B-4B0C-9713-D5AC8D09CE33}"/>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ïš1íḑê">
                <a:extLst>
                  <a:ext uri="{FF2B5EF4-FFF2-40B4-BE49-F238E27FC236}">
                    <a16:creationId xmlns:a16="http://schemas.microsoft.com/office/drawing/2014/main" id="{84E1A051-514E-4AED-A369-BDCE4A347A9B}"/>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îšļíďè">
                <a:extLst>
                  <a:ext uri="{FF2B5EF4-FFF2-40B4-BE49-F238E27FC236}">
                    <a16:creationId xmlns:a16="http://schemas.microsoft.com/office/drawing/2014/main" id="{4E9DACBA-F481-4DFF-9489-CCEDBFF23CA9}"/>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3" name="iṡļïḑê">
                <a:extLst>
                  <a:ext uri="{FF2B5EF4-FFF2-40B4-BE49-F238E27FC236}">
                    <a16:creationId xmlns:a16="http://schemas.microsoft.com/office/drawing/2014/main" id="{44756734-196B-41F7-ACBF-05AE2BCB115D}"/>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ïṩ1ïďè">
                <a:extLst>
                  <a:ext uri="{FF2B5EF4-FFF2-40B4-BE49-F238E27FC236}">
                    <a16:creationId xmlns:a16="http://schemas.microsoft.com/office/drawing/2014/main" id="{B01E906F-F954-42D4-A065-215ACF9519EF}"/>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4" name="iṧlide">
              <a:extLst>
                <a:ext uri="{FF2B5EF4-FFF2-40B4-BE49-F238E27FC236}">
                  <a16:creationId xmlns:a16="http://schemas.microsoft.com/office/drawing/2014/main" id="{57B39328-9224-4B4E-936F-66085E357C2C}"/>
                </a:ext>
              </a:extLst>
            </p:cNvPr>
            <p:cNvGrpSpPr/>
            <p:nvPr userDrawn="1"/>
          </p:nvGrpSpPr>
          <p:grpSpPr>
            <a:xfrm>
              <a:off x="1681928" y="1301968"/>
              <a:ext cx="1596160" cy="99656"/>
              <a:chOff x="4195410" y="3864490"/>
              <a:chExt cx="5963974" cy="372361"/>
            </a:xfrm>
            <a:solidFill>
              <a:srgbClr val="001736"/>
            </a:solidFill>
          </p:grpSpPr>
          <p:sp>
            <p:nvSpPr>
              <p:cNvPr id="15" name="îSľíďé">
                <a:extLst>
                  <a:ext uri="{FF2B5EF4-FFF2-40B4-BE49-F238E27FC236}">
                    <a16:creationId xmlns:a16="http://schemas.microsoft.com/office/drawing/2014/main" id="{1EC1A250-0861-4A3F-9AFC-1501E377344B}"/>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îṡľíďe">
                <a:extLst>
                  <a:ext uri="{FF2B5EF4-FFF2-40B4-BE49-F238E27FC236}">
                    <a16:creationId xmlns:a16="http://schemas.microsoft.com/office/drawing/2014/main" id="{56AC951B-9C04-4B8C-910B-75C20C799C0A}"/>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9888B6D7-9D3F-49D7-BACE-73A9D1149A74}"/>
              </a:ext>
            </a:extLst>
          </p:cNvPr>
          <p:cNvSpPr>
            <a:spLocks noGrp="1"/>
          </p:cNvSpPr>
          <p:nvPr>
            <p:ph type="dt" sz="half" idx="10"/>
          </p:nvPr>
        </p:nvSpPr>
        <p:spPr/>
        <p:txBody>
          <a:bodyPr/>
          <a:lstStyle/>
          <a:p>
            <a:endParaRPr lang="zh-CN" altLang="en-US"/>
          </a:p>
        </p:txBody>
      </p:sp>
      <p:sp>
        <p:nvSpPr>
          <p:cNvPr id="4" name="页脚占位符 3">
            <a:extLst>
              <a:ext uri="{FF2B5EF4-FFF2-40B4-BE49-F238E27FC236}">
                <a16:creationId xmlns:a16="http://schemas.microsoft.com/office/drawing/2014/main" id="{7AC997A4-1DD8-4731-B9FD-42398A20FF85}"/>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页眉和页脚中修改此文本</a:t>
            </a:r>
            <a:endParaRPr lang="zh-CN" altLang="en-US" dirty="0"/>
          </a:p>
        </p:txBody>
      </p:sp>
      <p:sp>
        <p:nvSpPr>
          <p:cNvPr id="5" name="灯片编号占位符 4">
            <a:extLst>
              <a:ext uri="{FF2B5EF4-FFF2-40B4-BE49-F238E27FC236}">
                <a16:creationId xmlns:a16="http://schemas.microsoft.com/office/drawing/2014/main" id="{DBA9825E-1876-42AD-ABCF-E0E100F351C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
        <p:nvSpPr>
          <p:cNvPr id="6" name="标题 5">
            <a:extLst>
              <a:ext uri="{FF2B5EF4-FFF2-40B4-BE49-F238E27FC236}">
                <a16:creationId xmlns:a16="http://schemas.microsoft.com/office/drawing/2014/main" id="{D124F9DB-C87A-423F-9657-38C7A2901430}"/>
              </a:ext>
            </a:extLst>
          </p:cNvPr>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8" name="内容占位符 7">
            <a:extLst>
              <a:ext uri="{FF2B5EF4-FFF2-40B4-BE49-F238E27FC236}">
                <a16:creationId xmlns:a16="http://schemas.microsoft.com/office/drawing/2014/main" id="{2070191C-4093-409C-8FD5-7369A79637AD}"/>
              </a:ext>
            </a:extLst>
          </p:cNvPr>
          <p:cNvSpPr>
            <a:spLocks noGrp="1"/>
          </p:cNvSpPr>
          <p:nvPr>
            <p:ph sz="quarter" idx="13" hasCustomPrompt="1"/>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3677593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1C7A1C-3684-4AAF-A408-C63B6CB64104}"/>
              </a:ext>
            </a:extLst>
          </p:cNvPr>
          <p:cNvSpPr>
            <a:spLocks noGrp="1"/>
          </p:cNvSpPr>
          <p:nvPr>
            <p:ph type="title" hasCustomPrompt="1"/>
          </p:nvPr>
        </p:nvSpPr>
        <p:spPr/>
        <p:txBody>
          <a:bodyPr/>
          <a:lstStyle>
            <a:lvl1pPr>
              <a:defRPr/>
            </a:lvl1pPr>
          </a:lstStyle>
          <a:p>
            <a:r>
              <a:rPr lang="en-US" altLang="zh-CN" dirty="0"/>
              <a:t>Click to edit Master title style</a:t>
            </a:r>
            <a:endParaRPr lang="en-US" dirty="0"/>
          </a:p>
        </p:txBody>
      </p:sp>
      <p:sp>
        <p:nvSpPr>
          <p:cNvPr id="3" name="日期占位符 2">
            <a:extLst>
              <a:ext uri="{FF2B5EF4-FFF2-40B4-BE49-F238E27FC236}">
                <a16:creationId xmlns:a16="http://schemas.microsoft.com/office/drawing/2014/main" id="{8986EA5F-D77D-4318-90E9-C04AA8ADC0D1}"/>
              </a:ext>
            </a:extLst>
          </p:cNvPr>
          <p:cNvSpPr>
            <a:spLocks noGrp="1"/>
          </p:cNvSpPr>
          <p:nvPr>
            <p:ph type="dt" sz="half" idx="10"/>
          </p:nvPr>
        </p:nvSpPr>
        <p:spPr/>
        <p:txBody>
          <a:bodyPr/>
          <a:lstStyle/>
          <a:p>
            <a:endParaRPr lang="zh-CN" altLang="en-US"/>
          </a:p>
        </p:txBody>
      </p:sp>
      <p:sp>
        <p:nvSpPr>
          <p:cNvPr id="4" name="页脚占位符 3">
            <a:extLst>
              <a:ext uri="{FF2B5EF4-FFF2-40B4-BE49-F238E27FC236}">
                <a16:creationId xmlns:a16="http://schemas.microsoft.com/office/drawing/2014/main" id="{00832621-D9D9-445E-BFF9-F8348FA1E262}"/>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页眉和页脚中修改此文本</a:t>
            </a:r>
            <a:endParaRPr lang="zh-CN" altLang="en-US" dirty="0"/>
          </a:p>
        </p:txBody>
      </p:sp>
      <p:sp>
        <p:nvSpPr>
          <p:cNvPr id="5" name="灯片编号占位符 4">
            <a:extLst>
              <a:ext uri="{FF2B5EF4-FFF2-40B4-BE49-F238E27FC236}">
                <a16:creationId xmlns:a16="http://schemas.microsoft.com/office/drawing/2014/main" id="{8371151B-F790-4A9F-962F-B8718A9560A9}"/>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1284176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E58F7600-B3CB-4303-8E73-A949AFED3035}"/>
              </a:ext>
            </a:extLst>
          </p:cNvPr>
          <p:cNvGrpSpPr/>
          <p:nvPr userDrawn="1"/>
        </p:nvGrpSpPr>
        <p:grpSpPr>
          <a:xfrm flipH="1">
            <a:off x="0" y="0"/>
            <a:ext cx="6496050" cy="5416345"/>
            <a:chOff x="4906913" y="0"/>
            <a:chExt cx="7285087" cy="6074237"/>
          </a:xfrm>
        </p:grpSpPr>
        <p:sp>
          <p:nvSpPr>
            <p:cNvPr id="2" name="ïṡlîďê">
              <a:extLst>
                <a:ext uri="{FF2B5EF4-FFF2-40B4-BE49-F238E27FC236}">
                  <a16:creationId xmlns:a16="http://schemas.microsoft.com/office/drawing/2014/main" id="{E439CD5A-CAF5-45CD-9FCC-504319DAD15E}"/>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blipFill>
              <a:blip r:embed="rId2">
                <a:duotone>
                  <a:schemeClr val="accent5">
                    <a:shade val="45000"/>
                    <a:satMod val="135000"/>
                  </a:schemeClr>
                  <a:prstClr val="white"/>
                </a:duotone>
              </a:blip>
              <a:srcRect/>
              <a:stretch>
                <a:fillRect l="-10885" r="-1088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 name="ïšḻïḑè">
              <a:extLst>
                <a:ext uri="{FF2B5EF4-FFF2-40B4-BE49-F238E27FC236}">
                  <a16:creationId xmlns:a16="http://schemas.microsoft.com/office/drawing/2014/main" id="{2CD2485B-6B24-4D35-B778-6A8221AAB7E4}"/>
                </a:ext>
              </a:extLst>
            </p:cNvPr>
            <p:cNvSpPr/>
            <p:nvPr userDrawn="1"/>
          </p:nvSpPr>
          <p:spPr>
            <a:xfrm>
              <a:off x="4906913" y="0"/>
              <a:ext cx="3955516" cy="3655904"/>
            </a:xfrm>
            <a:custGeom>
              <a:avLst/>
              <a:gdLst>
                <a:gd name="connsiteX0" fmla="*/ 210268 w 3955516"/>
                <a:gd name="connsiteY0" fmla="*/ 3516016 h 3655904"/>
                <a:gd name="connsiteX1" fmla="*/ 210268 w 3955516"/>
                <a:gd name="connsiteY1" fmla="*/ 3516016 h 3655904"/>
                <a:gd name="connsiteX2" fmla="*/ 210268 w 3955516"/>
                <a:gd name="connsiteY2" fmla="*/ 3516016 h 3655904"/>
                <a:gd name="connsiteX3" fmla="*/ 2404025 w 3955516"/>
                <a:gd name="connsiteY3" fmla="*/ 0 h 3655904"/>
                <a:gd name="connsiteX4" fmla="*/ 3955516 w 3955516"/>
                <a:gd name="connsiteY4" fmla="*/ 0 h 3655904"/>
                <a:gd name="connsiteX5" fmla="*/ 1045452 w 3955516"/>
                <a:gd name="connsiteY5" fmla="*/ 3445637 h 3655904"/>
                <a:gd name="connsiteX6" fmla="*/ 309288 w 3955516"/>
                <a:gd name="connsiteY6" fmla="*/ 3583884 h 3655904"/>
                <a:gd name="connsiteX7" fmla="*/ 210268 w 3955516"/>
                <a:gd name="connsiteY7" fmla="*/ 3516016 h 3655904"/>
                <a:gd name="connsiteX8" fmla="*/ 126786 w 3955516"/>
                <a:gd name="connsiteY8" fmla="*/ 3429750 h 3655904"/>
                <a:gd name="connsiteX9" fmla="*/ 139890 w 3955516"/>
                <a:gd name="connsiteY9" fmla="*/ 2680831 h 3655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55516" h="3655904">
                  <a:moveTo>
                    <a:pt x="210268" y="3516016"/>
                  </a:moveTo>
                  <a:lnTo>
                    <a:pt x="210268" y="3516016"/>
                  </a:lnTo>
                  <a:lnTo>
                    <a:pt x="210268" y="3516016"/>
                  </a:lnTo>
                  <a:close/>
                  <a:moveTo>
                    <a:pt x="2404025" y="0"/>
                  </a:moveTo>
                  <a:lnTo>
                    <a:pt x="3955516" y="0"/>
                  </a:lnTo>
                  <a:lnTo>
                    <a:pt x="1045452" y="3445637"/>
                  </a:lnTo>
                  <a:cubicBezTo>
                    <a:pt x="860656" y="3664444"/>
                    <a:pt x="551270" y="3715919"/>
                    <a:pt x="309288" y="3583884"/>
                  </a:cubicBezTo>
                  <a:lnTo>
                    <a:pt x="210268" y="3516016"/>
                  </a:lnTo>
                  <a:lnTo>
                    <a:pt x="126786" y="3429750"/>
                  </a:lnTo>
                  <a:cubicBezTo>
                    <a:pt x="-43881" y="3213275"/>
                    <a:pt x="-44906" y="2899638"/>
                    <a:pt x="139890" y="2680831"/>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 name="î$ļïḓê">
              <a:extLst>
                <a:ext uri="{FF2B5EF4-FFF2-40B4-BE49-F238E27FC236}">
                  <a16:creationId xmlns:a16="http://schemas.microsoft.com/office/drawing/2014/main" id="{3ECDFD97-F9F8-4458-83C7-75F6A6B9BC7F}"/>
                </a:ext>
              </a:extLst>
            </p:cNvPr>
            <p:cNvSpPr/>
            <p:nvPr userDrawn="1"/>
          </p:nvSpPr>
          <p:spPr>
            <a:xfrm>
              <a:off x="10490882" y="2022031"/>
              <a:ext cx="1697514" cy="2819365"/>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iš1ïdé">
              <a:extLst>
                <a:ext uri="{FF2B5EF4-FFF2-40B4-BE49-F238E27FC236}">
                  <a16:creationId xmlns:a16="http://schemas.microsoft.com/office/drawing/2014/main" id="{2CA04BCD-7F71-4105-83C6-67D474785A06}"/>
                </a:ext>
              </a:extLst>
            </p:cNvPr>
            <p:cNvSpPr/>
            <p:nvPr userDrawn="1"/>
          </p:nvSpPr>
          <p:spPr>
            <a:xfrm>
              <a:off x="10073794" y="2366994"/>
              <a:ext cx="2118206" cy="3564196"/>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0" name="îSlíḑè">
              <a:extLst>
                <a:ext uri="{FF2B5EF4-FFF2-40B4-BE49-F238E27FC236}">
                  <a16:creationId xmlns:a16="http://schemas.microsoft.com/office/drawing/2014/main" id="{328C9D76-DBE1-49B5-AF7C-DD24A5B36F96}"/>
                </a:ext>
              </a:extLst>
            </p:cNvPr>
            <p:cNvSpPr/>
            <p:nvPr userDrawn="1"/>
          </p:nvSpPr>
          <p:spPr>
            <a:xfrm>
              <a:off x="5721772" y="0"/>
              <a:ext cx="6470228" cy="6074237"/>
            </a:xfrm>
            <a:custGeom>
              <a:avLst/>
              <a:gdLst>
                <a:gd name="connsiteX0" fmla="*/ 2441939 w 6470228"/>
                <a:gd name="connsiteY0" fmla="*/ 0 h 6074237"/>
                <a:gd name="connsiteX1" fmla="*/ 6470228 w 6470228"/>
                <a:gd name="connsiteY1" fmla="*/ 0 h 6074237"/>
                <a:gd name="connsiteX2" fmla="*/ 6470228 w 6470228"/>
                <a:gd name="connsiteY2" fmla="*/ 2453916 h 6074237"/>
                <a:gd name="connsiteX3" fmla="*/ 4110930 w 6470228"/>
                <a:gd name="connsiteY3" fmla="*/ 5247423 h 6074237"/>
                <a:gd name="connsiteX4" fmla="*/ 826815 w 6470228"/>
                <a:gd name="connsiteY4" fmla="*/ 5524165 h 6074237"/>
                <a:gd name="connsiteX5" fmla="*/ 826816 w 6470228"/>
                <a:gd name="connsiteY5" fmla="*/ 5524165 h 6074237"/>
                <a:gd name="connsiteX6" fmla="*/ 550073 w 6470228"/>
                <a:gd name="connsiteY6" fmla="*/ 2240050 h 607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228" h="6074237">
                  <a:moveTo>
                    <a:pt x="2441939" y="0"/>
                  </a:moveTo>
                  <a:lnTo>
                    <a:pt x="6470228" y="0"/>
                  </a:lnTo>
                  <a:lnTo>
                    <a:pt x="6470228" y="2453916"/>
                  </a:lnTo>
                  <a:lnTo>
                    <a:pt x="4110930" y="5247423"/>
                  </a:lnTo>
                  <a:cubicBezTo>
                    <a:pt x="3280467" y="6230727"/>
                    <a:pt x="1810118" y="6354628"/>
                    <a:pt x="826815" y="5524165"/>
                  </a:cubicBezTo>
                  <a:lnTo>
                    <a:pt x="826816" y="5524165"/>
                  </a:lnTo>
                  <a:cubicBezTo>
                    <a:pt x="-156489" y="4693703"/>
                    <a:pt x="-280390" y="3223353"/>
                    <a:pt x="550073" y="2240050"/>
                  </a:cubicBezTo>
                  <a:close/>
                </a:path>
              </a:pathLst>
            </a:custGeom>
            <a:solidFill>
              <a:schemeClr val="accent3">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13" name="标题 12"/>
          <p:cNvSpPr>
            <a:spLocks noGrp="1"/>
          </p:cNvSpPr>
          <p:nvPr userDrawn="1">
            <p:ph type="ctrTitle" hasCustomPrompt="1"/>
          </p:nvPr>
        </p:nvSpPr>
        <p:spPr>
          <a:xfrm>
            <a:off x="673100" y="2892248"/>
            <a:ext cx="10845798" cy="1621509"/>
          </a:xfrm>
        </p:spPr>
        <p:txBody>
          <a:bodyPr anchor="b">
            <a:normAutofit/>
          </a:bodyPr>
          <a:lstStyle>
            <a:lvl1pPr marL="0" indent="0" algn="r">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5" name="文本占位符 14"/>
          <p:cNvSpPr>
            <a:spLocks noGrp="1"/>
          </p:cNvSpPr>
          <p:nvPr userDrawn="1">
            <p:ph type="body" sz="quarter" idx="18" hasCustomPrompt="1"/>
          </p:nvPr>
        </p:nvSpPr>
        <p:spPr>
          <a:xfrm>
            <a:off x="673100" y="5198484"/>
            <a:ext cx="10845798" cy="310871"/>
          </a:xfrm>
        </p:spPr>
        <p:txBody>
          <a:bodyPr vert="horz" lIns="91440" tIns="45720" rIns="91440" bIns="45720" rtlCol="0">
            <a:normAutofit/>
          </a:bodyPr>
          <a:lstStyle>
            <a:lvl1pPr marL="0" indent="0" algn="r">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6" name="文本占位符 5">
            <a:extLst>
              <a:ext uri="{FF2B5EF4-FFF2-40B4-BE49-F238E27FC236}">
                <a16:creationId xmlns:a16="http://schemas.microsoft.com/office/drawing/2014/main" id="{05EBDA4F-7210-4CAE-8333-80DB24212E78}"/>
              </a:ext>
            </a:extLst>
          </p:cNvPr>
          <p:cNvSpPr>
            <a:spLocks noGrp="1"/>
          </p:cNvSpPr>
          <p:nvPr>
            <p:ph type="body" sz="quarter" idx="10" hasCustomPrompt="1"/>
          </p:nvPr>
        </p:nvSpPr>
        <p:spPr>
          <a:xfrm>
            <a:off x="673102" y="4902213"/>
            <a:ext cx="10845798" cy="296271"/>
          </a:xfrm>
        </p:spPr>
        <p:txBody>
          <a:bodyPr vert="horz" anchor="ctr">
            <a:noAutofit/>
          </a:bodyPr>
          <a:lstStyle>
            <a:lvl1pPr marL="0" indent="0" algn="r">
              <a:buNone/>
              <a:defRPr sz="1400" b="0">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grpSp>
        <p:nvGrpSpPr>
          <p:cNvPr id="20" name="组合 19">
            <a:extLst>
              <a:ext uri="{FF2B5EF4-FFF2-40B4-BE49-F238E27FC236}">
                <a16:creationId xmlns:a16="http://schemas.microsoft.com/office/drawing/2014/main" id="{74663F0D-3659-453D-9B02-B0E0591B44BB}"/>
              </a:ext>
            </a:extLst>
          </p:cNvPr>
          <p:cNvGrpSpPr/>
          <p:nvPr userDrawn="1"/>
        </p:nvGrpSpPr>
        <p:grpSpPr>
          <a:xfrm>
            <a:off x="11112501" y="4692303"/>
            <a:ext cx="1076284" cy="1986290"/>
            <a:chOff x="11761373" y="5661203"/>
            <a:chExt cx="427411" cy="788790"/>
          </a:xfrm>
        </p:grpSpPr>
        <p:sp>
          <p:nvSpPr>
            <p:cNvPr id="9" name="î$ľídé">
              <a:extLst>
                <a:ext uri="{FF2B5EF4-FFF2-40B4-BE49-F238E27FC236}">
                  <a16:creationId xmlns:a16="http://schemas.microsoft.com/office/drawing/2014/main" id="{12BDBF0A-7794-497A-B347-523784BA2A29}"/>
                </a:ext>
              </a:extLst>
            </p:cNvPr>
            <p:cNvSpPr/>
            <p:nvPr userDrawn="1"/>
          </p:nvSpPr>
          <p:spPr>
            <a:xfrm flipV="1">
              <a:off x="11845533" y="5881102"/>
              <a:ext cx="342524" cy="568891"/>
            </a:xfrm>
            <a:custGeom>
              <a:avLst/>
              <a:gdLst>
                <a:gd name="connsiteX0" fmla="*/ 1697514 w 1697514"/>
                <a:gd name="connsiteY0" fmla="*/ 0 h 2819365"/>
                <a:gd name="connsiteX1" fmla="*/ 1697514 w 1697514"/>
                <a:gd name="connsiteY1" fmla="*/ 1837030 h 2819365"/>
                <a:gd name="connsiteX2" fmla="*/ 1045452 w 1697514"/>
                <a:gd name="connsiteY2" fmla="*/ 2609099 h 2819365"/>
                <a:gd name="connsiteX3" fmla="*/ 210267 w 1697514"/>
                <a:gd name="connsiteY3" fmla="*/ 2679477 h 2819365"/>
                <a:gd name="connsiteX4" fmla="*/ 210268 w 1697514"/>
                <a:gd name="connsiteY4" fmla="*/ 2679478 h 2819365"/>
                <a:gd name="connsiteX5" fmla="*/ 139890 w 1697514"/>
                <a:gd name="connsiteY5" fmla="*/ 1844292 h 2819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514" h="2819365">
                  <a:moveTo>
                    <a:pt x="1697514" y="0"/>
                  </a:moveTo>
                  <a:lnTo>
                    <a:pt x="1697514" y="1837030"/>
                  </a:lnTo>
                  <a:lnTo>
                    <a:pt x="1045452" y="2609099"/>
                  </a:lnTo>
                  <a:cubicBezTo>
                    <a:pt x="834257" y="2859163"/>
                    <a:pt x="460332" y="2890672"/>
                    <a:pt x="210267" y="2679477"/>
                  </a:cubicBezTo>
                  <a:lnTo>
                    <a:pt x="210268" y="2679478"/>
                  </a:lnTo>
                  <a:cubicBezTo>
                    <a:pt x="-39796" y="2468282"/>
                    <a:pt x="-71306" y="2094357"/>
                    <a:pt x="139890" y="1844292"/>
                  </a:cubicBezTo>
                  <a:close/>
                </a:path>
              </a:pathLst>
            </a:cu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iśľîḋé">
              <a:extLst>
                <a:ext uri="{FF2B5EF4-FFF2-40B4-BE49-F238E27FC236}">
                  <a16:creationId xmlns:a16="http://schemas.microsoft.com/office/drawing/2014/main" id="{B8EF53BF-186A-47C0-B18A-4E049A034B72}"/>
                </a:ext>
              </a:extLst>
            </p:cNvPr>
            <p:cNvSpPr/>
            <p:nvPr userDrawn="1"/>
          </p:nvSpPr>
          <p:spPr>
            <a:xfrm flipV="1">
              <a:off x="11761373" y="5661203"/>
              <a:ext cx="427411" cy="719183"/>
            </a:xfrm>
            <a:custGeom>
              <a:avLst/>
              <a:gdLst>
                <a:gd name="connsiteX0" fmla="*/ 2118206 w 2118206"/>
                <a:gd name="connsiteY0" fmla="*/ 0 h 3564196"/>
                <a:gd name="connsiteX1" fmla="*/ 2118206 w 2118206"/>
                <a:gd name="connsiteY1" fmla="*/ 2396948 h 3564196"/>
                <a:gd name="connsiteX2" fmla="*/ 1364100 w 2118206"/>
                <a:gd name="connsiteY2" fmla="*/ 3289841 h 3564196"/>
                <a:gd name="connsiteX3" fmla="*/ 274355 w 2118206"/>
                <a:gd name="connsiteY3" fmla="*/ 3381670 h 3564196"/>
                <a:gd name="connsiteX4" fmla="*/ 274356 w 2118206"/>
                <a:gd name="connsiteY4" fmla="*/ 3381671 h 3564196"/>
                <a:gd name="connsiteX5" fmla="*/ 182527 w 2118206"/>
                <a:gd name="connsiteY5" fmla="*/ 2291926 h 356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8206" h="3564196">
                  <a:moveTo>
                    <a:pt x="2118206" y="0"/>
                  </a:moveTo>
                  <a:lnTo>
                    <a:pt x="2118206" y="2396948"/>
                  </a:lnTo>
                  <a:lnTo>
                    <a:pt x="1364100" y="3289841"/>
                  </a:lnTo>
                  <a:cubicBezTo>
                    <a:pt x="1088533" y="3616123"/>
                    <a:pt x="600638" y="3657237"/>
                    <a:pt x="274355" y="3381670"/>
                  </a:cubicBezTo>
                  <a:lnTo>
                    <a:pt x="274356" y="3381671"/>
                  </a:lnTo>
                  <a:cubicBezTo>
                    <a:pt x="-51927" y="3106104"/>
                    <a:pt x="-93040" y="2618208"/>
                    <a:pt x="182527" y="2291926"/>
                  </a:cubicBezTo>
                  <a:close/>
                </a:path>
              </a:pathLst>
            </a:custGeom>
            <a:solidFill>
              <a:schemeClr val="accent3">
                <a:lumMod val="40000"/>
                <a:lumOff val="6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日期占位符 7">
            <a:extLst>
              <a:ext uri="{FF2B5EF4-FFF2-40B4-BE49-F238E27FC236}">
                <a16:creationId xmlns:a16="http://schemas.microsoft.com/office/drawing/2014/main" id="{04388434-9949-479C-A9C3-67A953F6A939}"/>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endParaRPr lang="zh-CN" altLang="en-US"/>
          </a:p>
        </p:txBody>
      </p:sp>
      <p:sp>
        <p:nvSpPr>
          <p:cNvPr id="9" name="页脚占位符 8">
            <a:extLst>
              <a:ext uri="{FF2B5EF4-FFF2-40B4-BE49-F238E27FC236}">
                <a16:creationId xmlns:a16="http://schemas.microsoft.com/office/drawing/2014/main" id="{50A5656E-7A33-4865-A262-1F96263BAA16}"/>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zh-CN" altLang="en-US"/>
              <a:t>请在插入菜单</a:t>
            </a:r>
            <a:r>
              <a:rPr lang="en-US" altLang="zh-CN"/>
              <a:t>—</a:t>
            </a:r>
            <a:r>
              <a:rPr lang="zh-CN" altLang="en-US"/>
              <a:t>页眉和页脚中修改此文本</a:t>
            </a:r>
            <a:endParaRPr lang="zh-CN" altLang="en-US" dirty="0"/>
          </a:p>
        </p:txBody>
      </p:sp>
      <p:sp>
        <p:nvSpPr>
          <p:cNvPr id="10" name="灯片编号占位符 9">
            <a:extLst>
              <a:ext uri="{FF2B5EF4-FFF2-40B4-BE49-F238E27FC236}">
                <a16:creationId xmlns:a16="http://schemas.microsoft.com/office/drawing/2014/main" id="{5BF52F79-380E-4278-8B67-588AFE5840F9}"/>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grpSp>
        <p:nvGrpSpPr>
          <p:cNvPr id="11" name="组合 10">
            <a:extLst>
              <a:ext uri="{FF2B5EF4-FFF2-40B4-BE49-F238E27FC236}">
                <a16:creationId xmlns:a16="http://schemas.microsoft.com/office/drawing/2014/main" id="{BB1C2309-2FFF-4106-8C5F-C5C1628C054F}"/>
              </a:ext>
            </a:extLst>
          </p:cNvPr>
          <p:cNvGrpSpPr/>
          <p:nvPr userDrawn="1"/>
        </p:nvGrpSpPr>
        <p:grpSpPr>
          <a:xfrm>
            <a:off x="9724571" y="535076"/>
            <a:ext cx="1795916" cy="404220"/>
            <a:chOff x="1071789" y="916886"/>
            <a:chExt cx="2217511" cy="499112"/>
          </a:xfrm>
        </p:grpSpPr>
        <p:grpSp>
          <p:nvGrpSpPr>
            <p:cNvPr id="12" name="ï$ļidê">
              <a:extLst>
                <a:ext uri="{FF2B5EF4-FFF2-40B4-BE49-F238E27FC236}">
                  <a16:creationId xmlns:a16="http://schemas.microsoft.com/office/drawing/2014/main" id="{8C9E18A8-FCAF-41BD-B1CD-4524C70AEDA0}"/>
                </a:ext>
              </a:extLst>
            </p:cNvPr>
            <p:cNvGrpSpPr/>
            <p:nvPr userDrawn="1"/>
          </p:nvGrpSpPr>
          <p:grpSpPr>
            <a:xfrm>
              <a:off x="1071789" y="916886"/>
              <a:ext cx="496620" cy="499112"/>
              <a:chOff x="1905000" y="2476500"/>
              <a:chExt cx="1898650" cy="1908175"/>
            </a:xfrm>
          </p:grpSpPr>
          <p:sp>
            <p:nvSpPr>
              <p:cNvPr id="23" name="îšḻïďe">
                <a:extLst>
                  <a:ext uri="{FF2B5EF4-FFF2-40B4-BE49-F238E27FC236}">
                    <a16:creationId xmlns:a16="http://schemas.microsoft.com/office/drawing/2014/main" id="{2020216F-13DC-4696-95C2-A668999922E5}"/>
                  </a:ext>
                </a:extLst>
              </p:cNvPr>
              <p:cNvSpPr/>
              <p:nvPr/>
            </p:nvSpPr>
            <p:spPr bwMode="auto">
              <a:xfrm>
                <a:off x="1905000" y="2476500"/>
                <a:ext cx="1898650" cy="1908175"/>
              </a:xfrm>
              <a:prstGeom prst="ellipse">
                <a:avLst/>
              </a:prstGeom>
              <a:solidFill>
                <a:srgbClr val="00347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4" name="îṥľide">
                <a:extLst>
                  <a:ext uri="{FF2B5EF4-FFF2-40B4-BE49-F238E27FC236}">
                    <a16:creationId xmlns:a16="http://schemas.microsoft.com/office/drawing/2014/main" id="{4856863A-A215-4EF9-BC82-326846F49742}"/>
                  </a:ext>
                </a:extLst>
              </p:cNvPr>
              <p:cNvSpPr/>
              <p:nvPr/>
            </p:nvSpPr>
            <p:spPr bwMode="auto">
              <a:xfrm>
                <a:off x="2217738" y="2790825"/>
                <a:ext cx="1273175" cy="12795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5" name="îş1íḑé">
                <a:extLst>
                  <a:ext uri="{FF2B5EF4-FFF2-40B4-BE49-F238E27FC236}">
                    <a16:creationId xmlns:a16="http://schemas.microsoft.com/office/drawing/2014/main" id="{BEEDAA68-58EA-41CB-975B-A1A655F598C2}"/>
                  </a:ext>
                </a:extLst>
              </p:cNvPr>
              <p:cNvSpPr/>
              <p:nvPr/>
            </p:nvSpPr>
            <p:spPr bwMode="auto">
              <a:xfrm>
                <a:off x="1938338" y="3365500"/>
                <a:ext cx="230188" cy="155575"/>
              </a:xfrm>
              <a:custGeom>
                <a:avLst/>
                <a:gdLst>
                  <a:gd name="T0" fmla="*/ 25 w 70"/>
                  <a:gd name="T1" fmla="*/ 41 h 47"/>
                  <a:gd name="T2" fmla="*/ 30 w 70"/>
                  <a:gd name="T3" fmla="*/ 43 h 47"/>
                  <a:gd name="T4" fmla="*/ 35 w 70"/>
                  <a:gd name="T5" fmla="*/ 45 h 47"/>
                  <a:gd name="T6" fmla="*/ 53 w 70"/>
                  <a:gd name="T7" fmla="*/ 34 h 47"/>
                  <a:gd name="T8" fmla="*/ 61 w 70"/>
                  <a:gd name="T9" fmla="*/ 34 h 47"/>
                  <a:gd name="T10" fmla="*/ 68 w 70"/>
                  <a:gd name="T11" fmla="*/ 26 h 47"/>
                  <a:gd name="T12" fmla="*/ 70 w 70"/>
                  <a:gd name="T13" fmla="*/ 10 h 47"/>
                  <a:gd name="T14" fmla="*/ 67 w 70"/>
                  <a:gd name="T15" fmla="*/ 6 h 47"/>
                  <a:gd name="T16" fmla="*/ 61 w 70"/>
                  <a:gd name="T17" fmla="*/ 5 h 47"/>
                  <a:gd name="T18" fmla="*/ 60 w 70"/>
                  <a:gd name="T19" fmla="*/ 17 h 47"/>
                  <a:gd name="T20" fmla="*/ 55 w 70"/>
                  <a:gd name="T21" fmla="*/ 27 h 47"/>
                  <a:gd name="T22" fmla="*/ 52 w 70"/>
                  <a:gd name="T23" fmla="*/ 13 h 47"/>
                  <a:gd name="T24" fmla="*/ 41 w 70"/>
                  <a:gd name="T25" fmla="*/ 11 h 47"/>
                  <a:gd name="T26" fmla="*/ 32 w 70"/>
                  <a:gd name="T27" fmla="*/ 0 h 47"/>
                  <a:gd name="T28" fmla="*/ 17 w 70"/>
                  <a:gd name="T29" fmla="*/ 11 h 47"/>
                  <a:gd name="T30" fmla="*/ 0 w 70"/>
                  <a:gd name="T31" fmla="*/ 19 h 47"/>
                  <a:gd name="T32" fmla="*/ 15 w 70"/>
                  <a:gd name="T33" fmla="*/ 20 h 47"/>
                  <a:gd name="T34" fmla="*/ 28 w 70"/>
                  <a:gd name="T35" fmla="*/ 34 h 47"/>
                  <a:gd name="T36" fmla="*/ 43 w 70"/>
                  <a:gd name="T37" fmla="*/ 36 h 47"/>
                  <a:gd name="T38" fmla="*/ 25 w 70"/>
                  <a:gd name="T39" fmla="*/ 41 h 47"/>
                  <a:gd name="T40" fmla="*/ 23 w 70"/>
                  <a:gd name="T41" fmla="*/ 16 h 47"/>
                  <a:gd name="T42" fmla="*/ 24 w 70"/>
                  <a:gd name="T43" fmla="*/ 11 h 47"/>
                  <a:gd name="T44" fmla="*/ 30 w 70"/>
                  <a:gd name="T45" fmla="*/ 8 h 47"/>
                  <a:gd name="T46" fmla="*/ 36 w 70"/>
                  <a:gd name="T47" fmla="*/ 14 h 47"/>
                  <a:gd name="T48" fmla="*/ 36 w 70"/>
                  <a:gd name="T49" fmla="*/ 19 h 47"/>
                  <a:gd name="T50" fmla="*/ 29 w 70"/>
                  <a:gd name="T51" fmla="*/ 19 h 47"/>
                  <a:gd name="T52" fmla="*/ 23 w 70"/>
                  <a:gd name="T53" fmla="*/ 16 h 47"/>
                  <a:gd name="T54" fmla="*/ 39 w 70"/>
                  <a:gd name="T55" fmla="*/ 24 h 47"/>
                  <a:gd name="T56" fmla="*/ 39 w 70"/>
                  <a:gd name="T57" fmla="*/ 20 h 47"/>
                  <a:gd name="T58" fmla="*/ 41 w 70"/>
                  <a:gd name="T59" fmla="*/ 21 h 47"/>
                  <a:gd name="T60" fmla="*/ 41 w 70"/>
                  <a:gd name="T61" fmla="*/ 23 h 47"/>
                  <a:gd name="T62" fmla="*/ 39 w 70"/>
                  <a:gd name="T63" fmla="*/ 24 h 47"/>
                  <a:gd name="T64" fmla="*/ 44 w 70"/>
                  <a:gd name="T65" fmla="*/ 24 h 47"/>
                  <a:gd name="T66" fmla="*/ 44 w 70"/>
                  <a:gd name="T67" fmla="*/ 20 h 47"/>
                  <a:gd name="T68" fmla="*/ 46 w 70"/>
                  <a:gd name="T69" fmla="*/ 18 h 47"/>
                  <a:gd name="T70" fmla="*/ 46 w 70"/>
                  <a:gd name="T71" fmla="*/ 22 h 47"/>
                  <a:gd name="T72" fmla="*/ 44 w 70"/>
                  <a:gd name="T73"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7">
                    <a:moveTo>
                      <a:pt x="25" y="41"/>
                    </a:moveTo>
                    <a:cubicBezTo>
                      <a:pt x="25" y="42"/>
                      <a:pt x="27" y="42"/>
                      <a:pt x="30" y="43"/>
                    </a:cubicBezTo>
                    <a:cubicBezTo>
                      <a:pt x="31" y="44"/>
                      <a:pt x="33" y="45"/>
                      <a:pt x="35" y="45"/>
                    </a:cubicBezTo>
                    <a:cubicBezTo>
                      <a:pt x="46" y="47"/>
                      <a:pt x="49" y="43"/>
                      <a:pt x="53" y="34"/>
                    </a:cubicBezTo>
                    <a:cubicBezTo>
                      <a:pt x="56" y="34"/>
                      <a:pt x="58" y="34"/>
                      <a:pt x="61" y="34"/>
                    </a:cubicBezTo>
                    <a:cubicBezTo>
                      <a:pt x="64" y="32"/>
                      <a:pt x="66" y="29"/>
                      <a:pt x="68" y="26"/>
                    </a:cubicBezTo>
                    <a:cubicBezTo>
                      <a:pt x="68" y="20"/>
                      <a:pt x="68" y="15"/>
                      <a:pt x="70" y="10"/>
                    </a:cubicBezTo>
                    <a:cubicBezTo>
                      <a:pt x="69" y="9"/>
                      <a:pt x="68" y="7"/>
                      <a:pt x="67" y="6"/>
                    </a:cubicBezTo>
                    <a:cubicBezTo>
                      <a:pt x="66" y="6"/>
                      <a:pt x="63" y="6"/>
                      <a:pt x="61" y="5"/>
                    </a:cubicBezTo>
                    <a:cubicBezTo>
                      <a:pt x="60" y="11"/>
                      <a:pt x="60" y="14"/>
                      <a:pt x="60" y="17"/>
                    </a:cubicBezTo>
                    <a:cubicBezTo>
                      <a:pt x="62" y="24"/>
                      <a:pt x="60" y="28"/>
                      <a:pt x="55" y="27"/>
                    </a:cubicBezTo>
                    <a:cubicBezTo>
                      <a:pt x="56" y="23"/>
                      <a:pt x="56" y="20"/>
                      <a:pt x="52" y="13"/>
                    </a:cubicBezTo>
                    <a:cubicBezTo>
                      <a:pt x="48" y="14"/>
                      <a:pt x="44" y="13"/>
                      <a:pt x="41" y="11"/>
                    </a:cubicBezTo>
                    <a:cubicBezTo>
                      <a:pt x="38" y="7"/>
                      <a:pt x="35" y="4"/>
                      <a:pt x="32" y="0"/>
                    </a:cubicBezTo>
                    <a:cubicBezTo>
                      <a:pt x="26" y="3"/>
                      <a:pt x="22" y="7"/>
                      <a:pt x="17" y="11"/>
                    </a:cubicBezTo>
                    <a:cubicBezTo>
                      <a:pt x="9" y="9"/>
                      <a:pt x="3" y="13"/>
                      <a:pt x="0" y="19"/>
                    </a:cubicBezTo>
                    <a:cubicBezTo>
                      <a:pt x="7" y="18"/>
                      <a:pt x="12" y="17"/>
                      <a:pt x="15" y="20"/>
                    </a:cubicBezTo>
                    <a:cubicBezTo>
                      <a:pt x="19" y="26"/>
                      <a:pt x="23" y="31"/>
                      <a:pt x="28" y="34"/>
                    </a:cubicBezTo>
                    <a:cubicBezTo>
                      <a:pt x="33" y="32"/>
                      <a:pt x="38" y="30"/>
                      <a:pt x="43" y="36"/>
                    </a:cubicBezTo>
                    <a:cubicBezTo>
                      <a:pt x="37" y="40"/>
                      <a:pt x="27" y="39"/>
                      <a:pt x="25" y="41"/>
                    </a:cubicBezTo>
                    <a:close/>
                    <a:moveTo>
                      <a:pt x="23" y="16"/>
                    </a:moveTo>
                    <a:cubicBezTo>
                      <a:pt x="24" y="14"/>
                      <a:pt x="23" y="13"/>
                      <a:pt x="24" y="11"/>
                    </a:cubicBezTo>
                    <a:cubicBezTo>
                      <a:pt x="26" y="7"/>
                      <a:pt x="29" y="6"/>
                      <a:pt x="30" y="8"/>
                    </a:cubicBezTo>
                    <a:cubicBezTo>
                      <a:pt x="32" y="10"/>
                      <a:pt x="34" y="12"/>
                      <a:pt x="36" y="14"/>
                    </a:cubicBezTo>
                    <a:cubicBezTo>
                      <a:pt x="37" y="16"/>
                      <a:pt x="37" y="17"/>
                      <a:pt x="36" y="19"/>
                    </a:cubicBezTo>
                    <a:cubicBezTo>
                      <a:pt x="34" y="19"/>
                      <a:pt x="31" y="19"/>
                      <a:pt x="29" y="19"/>
                    </a:cubicBezTo>
                    <a:cubicBezTo>
                      <a:pt x="26" y="19"/>
                      <a:pt x="24" y="18"/>
                      <a:pt x="23" y="16"/>
                    </a:cubicBezTo>
                    <a:close/>
                    <a:moveTo>
                      <a:pt x="39" y="24"/>
                    </a:moveTo>
                    <a:cubicBezTo>
                      <a:pt x="39" y="23"/>
                      <a:pt x="40" y="21"/>
                      <a:pt x="39" y="20"/>
                    </a:cubicBezTo>
                    <a:cubicBezTo>
                      <a:pt x="40" y="20"/>
                      <a:pt x="40" y="21"/>
                      <a:pt x="41" y="21"/>
                    </a:cubicBezTo>
                    <a:cubicBezTo>
                      <a:pt x="41" y="22"/>
                      <a:pt x="41" y="22"/>
                      <a:pt x="41" y="23"/>
                    </a:cubicBezTo>
                    <a:cubicBezTo>
                      <a:pt x="41" y="24"/>
                      <a:pt x="40" y="24"/>
                      <a:pt x="39" y="24"/>
                    </a:cubicBezTo>
                    <a:close/>
                    <a:moveTo>
                      <a:pt x="44" y="24"/>
                    </a:moveTo>
                    <a:cubicBezTo>
                      <a:pt x="44" y="22"/>
                      <a:pt x="44" y="21"/>
                      <a:pt x="44" y="20"/>
                    </a:cubicBezTo>
                    <a:cubicBezTo>
                      <a:pt x="45" y="19"/>
                      <a:pt x="46" y="19"/>
                      <a:pt x="46" y="18"/>
                    </a:cubicBezTo>
                    <a:cubicBezTo>
                      <a:pt x="46" y="19"/>
                      <a:pt x="46" y="21"/>
                      <a:pt x="46" y="22"/>
                    </a:cubicBezTo>
                    <a:cubicBezTo>
                      <a:pt x="45" y="23"/>
                      <a:pt x="45" y="23"/>
                      <a:pt x="44"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6" name="íSḷîḑe">
                <a:extLst>
                  <a:ext uri="{FF2B5EF4-FFF2-40B4-BE49-F238E27FC236}">
                    <a16:creationId xmlns:a16="http://schemas.microsoft.com/office/drawing/2014/main" id="{968377F3-6980-45C2-933B-C61B6141A0A4}"/>
                  </a:ext>
                </a:extLst>
              </p:cNvPr>
              <p:cNvSpPr/>
              <p:nvPr/>
            </p:nvSpPr>
            <p:spPr bwMode="auto">
              <a:xfrm>
                <a:off x="2103438" y="2940050"/>
                <a:ext cx="165100" cy="147638"/>
              </a:xfrm>
              <a:custGeom>
                <a:avLst/>
                <a:gdLst>
                  <a:gd name="T0" fmla="*/ 0 w 50"/>
                  <a:gd name="T1" fmla="*/ 15 h 45"/>
                  <a:gd name="T2" fmla="*/ 1 w 50"/>
                  <a:gd name="T3" fmla="*/ 10 h 45"/>
                  <a:gd name="T4" fmla="*/ 2 w 50"/>
                  <a:gd name="T5" fmla="*/ 4 h 45"/>
                  <a:gd name="T6" fmla="*/ 8 w 50"/>
                  <a:gd name="T7" fmla="*/ 0 h 45"/>
                  <a:gd name="T8" fmla="*/ 12 w 50"/>
                  <a:gd name="T9" fmla="*/ 1 h 45"/>
                  <a:gd name="T10" fmla="*/ 24 w 50"/>
                  <a:gd name="T11" fmla="*/ 18 h 45"/>
                  <a:gd name="T12" fmla="*/ 33 w 50"/>
                  <a:gd name="T13" fmla="*/ 8 h 45"/>
                  <a:gd name="T14" fmla="*/ 40 w 50"/>
                  <a:gd name="T15" fmla="*/ 2 h 45"/>
                  <a:gd name="T16" fmla="*/ 44 w 50"/>
                  <a:gd name="T17" fmla="*/ 5 h 45"/>
                  <a:gd name="T18" fmla="*/ 39 w 50"/>
                  <a:gd name="T19" fmla="*/ 12 h 45"/>
                  <a:gd name="T20" fmla="*/ 50 w 50"/>
                  <a:gd name="T21" fmla="*/ 28 h 45"/>
                  <a:gd name="T22" fmla="*/ 43 w 50"/>
                  <a:gd name="T23" fmla="*/ 38 h 45"/>
                  <a:gd name="T24" fmla="*/ 38 w 50"/>
                  <a:gd name="T25" fmla="*/ 45 h 45"/>
                  <a:gd name="T26" fmla="*/ 26 w 50"/>
                  <a:gd name="T27" fmla="*/ 40 h 45"/>
                  <a:gd name="T28" fmla="*/ 19 w 50"/>
                  <a:gd name="T29" fmla="*/ 39 h 45"/>
                  <a:gd name="T30" fmla="*/ 25 w 50"/>
                  <a:gd name="T31" fmla="*/ 26 h 45"/>
                  <a:gd name="T32" fmla="*/ 21 w 50"/>
                  <a:gd name="T33" fmla="*/ 25 h 45"/>
                  <a:gd name="T34" fmla="*/ 13 w 50"/>
                  <a:gd name="T35" fmla="*/ 13 h 45"/>
                  <a:gd name="T36" fmla="*/ 8 w 50"/>
                  <a:gd name="T37" fmla="*/ 12 h 45"/>
                  <a:gd name="T38" fmla="*/ 0 w 50"/>
                  <a:gd name="T39" fmla="*/ 15 h 45"/>
                  <a:gd name="T40" fmla="*/ 27 w 50"/>
                  <a:gd name="T41" fmla="*/ 36 h 45"/>
                  <a:gd name="T42" fmla="*/ 41 w 50"/>
                  <a:gd name="T43" fmla="*/ 28 h 45"/>
                  <a:gd name="T44" fmla="*/ 35 w 50"/>
                  <a:gd name="T45" fmla="*/ 22 h 45"/>
                  <a:gd name="T46" fmla="*/ 27 w 50"/>
                  <a:gd name="T47"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45">
                    <a:moveTo>
                      <a:pt x="0" y="15"/>
                    </a:moveTo>
                    <a:cubicBezTo>
                      <a:pt x="0" y="13"/>
                      <a:pt x="1" y="12"/>
                      <a:pt x="1" y="10"/>
                    </a:cubicBezTo>
                    <a:cubicBezTo>
                      <a:pt x="1" y="8"/>
                      <a:pt x="1" y="6"/>
                      <a:pt x="2" y="4"/>
                    </a:cubicBezTo>
                    <a:cubicBezTo>
                      <a:pt x="3" y="1"/>
                      <a:pt x="5" y="0"/>
                      <a:pt x="8" y="0"/>
                    </a:cubicBezTo>
                    <a:cubicBezTo>
                      <a:pt x="9" y="0"/>
                      <a:pt x="11" y="0"/>
                      <a:pt x="12" y="1"/>
                    </a:cubicBezTo>
                    <a:cubicBezTo>
                      <a:pt x="17" y="6"/>
                      <a:pt x="21" y="11"/>
                      <a:pt x="24" y="18"/>
                    </a:cubicBezTo>
                    <a:cubicBezTo>
                      <a:pt x="28" y="16"/>
                      <a:pt x="30" y="11"/>
                      <a:pt x="33" y="8"/>
                    </a:cubicBezTo>
                    <a:cubicBezTo>
                      <a:pt x="34" y="7"/>
                      <a:pt x="37" y="3"/>
                      <a:pt x="40" y="2"/>
                    </a:cubicBezTo>
                    <a:cubicBezTo>
                      <a:pt x="42" y="1"/>
                      <a:pt x="43" y="2"/>
                      <a:pt x="44" y="5"/>
                    </a:cubicBezTo>
                    <a:cubicBezTo>
                      <a:pt x="44" y="6"/>
                      <a:pt x="40" y="11"/>
                      <a:pt x="39" y="12"/>
                    </a:cubicBezTo>
                    <a:cubicBezTo>
                      <a:pt x="43" y="17"/>
                      <a:pt x="47" y="19"/>
                      <a:pt x="50" y="28"/>
                    </a:cubicBezTo>
                    <a:cubicBezTo>
                      <a:pt x="48" y="31"/>
                      <a:pt x="46" y="35"/>
                      <a:pt x="43" y="38"/>
                    </a:cubicBezTo>
                    <a:cubicBezTo>
                      <a:pt x="41" y="40"/>
                      <a:pt x="40" y="43"/>
                      <a:pt x="38" y="45"/>
                    </a:cubicBezTo>
                    <a:cubicBezTo>
                      <a:pt x="34" y="41"/>
                      <a:pt x="30" y="40"/>
                      <a:pt x="26" y="40"/>
                    </a:cubicBezTo>
                    <a:cubicBezTo>
                      <a:pt x="24" y="41"/>
                      <a:pt x="21" y="41"/>
                      <a:pt x="19" y="39"/>
                    </a:cubicBezTo>
                    <a:cubicBezTo>
                      <a:pt x="18" y="35"/>
                      <a:pt x="22" y="30"/>
                      <a:pt x="25" y="26"/>
                    </a:cubicBezTo>
                    <a:cubicBezTo>
                      <a:pt x="24" y="26"/>
                      <a:pt x="23" y="25"/>
                      <a:pt x="21" y="25"/>
                    </a:cubicBezTo>
                    <a:cubicBezTo>
                      <a:pt x="18" y="22"/>
                      <a:pt x="16" y="18"/>
                      <a:pt x="13" y="13"/>
                    </a:cubicBezTo>
                    <a:cubicBezTo>
                      <a:pt x="12" y="15"/>
                      <a:pt x="8" y="14"/>
                      <a:pt x="8" y="12"/>
                    </a:cubicBezTo>
                    <a:cubicBezTo>
                      <a:pt x="7" y="10"/>
                      <a:pt x="4" y="14"/>
                      <a:pt x="0" y="15"/>
                    </a:cubicBezTo>
                    <a:close/>
                    <a:moveTo>
                      <a:pt x="27" y="36"/>
                    </a:moveTo>
                    <a:cubicBezTo>
                      <a:pt x="32" y="38"/>
                      <a:pt x="37" y="35"/>
                      <a:pt x="41" y="28"/>
                    </a:cubicBezTo>
                    <a:cubicBezTo>
                      <a:pt x="41" y="25"/>
                      <a:pt x="38" y="23"/>
                      <a:pt x="35" y="22"/>
                    </a:cubicBezTo>
                    <a:cubicBezTo>
                      <a:pt x="31" y="26"/>
                      <a:pt x="30" y="30"/>
                      <a:pt x="27"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7" name="íṡḻîḋe">
                <a:extLst>
                  <a:ext uri="{FF2B5EF4-FFF2-40B4-BE49-F238E27FC236}">
                    <a16:creationId xmlns:a16="http://schemas.microsoft.com/office/drawing/2014/main" id="{730D1AB7-7181-4FD8-A924-9AFB731B834F}"/>
                  </a:ext>
                </a:extLst>
              </p:cNvPr>
              <p:cNvSpPr/>
              <p:nvPr/>
            </p:nvSpPr>
            <p:spPr bwMode="auto">
              <a:xfrm>
                <a:off x="3422650" y="2962275"/>
                <a:ext cx="206375" cy="201613"/>
              </a:xfrm>
              <a:custGeom>
                <a:avLst/>
                <a:gdLst>
                  <a:gd name="T0" fmla="*/ 55 w 63"/>
                  <a:gd name="T1" fmla="*/ 4 h 61"/>
                  <a:gd name="T2" fmla="*/ 40 w 63"/>
                  <a:gd name="T3" fmla="*/ 10 h 61"/>
                  <a:gd name="T4" fmla="*/ 28 w 63"/>
                  <a:gd name="T5" fmla="*/ 12 h 61"/>
                  <a:gd name="T6" fmla="*/ 26 w 63"/>
                  <a:gd name="T7" fmla="*/ 4 h 61"/>
                  <a:gd name="T8" fmla="*/ 16 w 63"/>
                  <a:gd name="T9" fmla="*/ 1 h 61"/>
                  <a:gd name="T10" fmla="*/ 18 w 63"/>
                  <a:gd name="T11" fmla="*/ 7 h 61"/>
                  <a:gd name="T12" fmla="*/ 21 w 63"/>
                  <a:gd name="T13" fmla="*/ 17 h 61"/>
                  <a:gd name="T14" fmla="*/ 7 w 63"/>
                  <a:gd name="T15" fmla="*/ 15 h 61"/>
                  <a:gd name="T16" fmla="*/ 18 w 63"/>
                  <a:gd name="T17" fmla="*/ 31 h 61"/>
                  <a:gd name="T18" fmla="*/ 37 w 63"/>
                  <a:gd name="T19" fmla="*/ 28 h 61"/>
                  <a:gd name="T20" fmla="*/ 54 w 63"/>
                  <a:gd name="T21" fmla="*/ 45 h 61"/>
                  <a:gd name="T22" fmla="*/ 54 w 63"/>
                  <a:gd name="T23" fmla="*/ 35 h 61"/>
                  <a:gd name="T24" fmla="*/ 48 w 63"/>
                  <a:gd name="T25" fmla="*/ 31 h 61"/>
                  <a:gd name="T26" fmla="*/ 42 w 63"/>
                  <a:gd name="T27" fmla="*/ 26 h 61"/>
                  <a:gd name="T28" fmla="*/ 57 w 63"/>
                  <a:gd name="T29" fmla="*/ 19 h 61"/>
                  <a:gd name="T30" fmla="*/ 63 w 63"/>
                  <a:gd name="T31" fmla="*/ 9 h 61"/>
                  <a:gd name="T32" fmla="*/ 55 w 63"/>
                  <a:gd name="T33" fmla="*/ 4 h 61"/>
                  <a:gd name="T34" fmla="*/ 22 w 63"/>
                  <a:gd name="T35" fmla="*/ 34 h 61"/>
                  <a:gd name="T36" fmla="*/ 27 w 63"/>
                  <a:gd name="T37" fmla="*/ 56 h 61"/>
                  <a:gd name="T38" fmla="*/ 20 w 63"/>
                  <a:gd name="T39" fmla="*/ 56 h 61"/>
                  <a:gd name="T40" fmla="*/ 18 w 63"/>
                  <a:gd name="T41" fmla="*/ 47 h 61"/>
                  <a:gd name="T42" fmla="*/ 22 w 63"/>
                  <a:gd name="T43" fmla="*/ 3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55" y="4"/>
                    </a:moveTo>
                    <a:cubicBezTo>
                      <a:pt x="50" y="7"/>
                      <a:pt x="45" y="8"/>
                      <a:pt x="40" y="10"/>
                    </a:cubicBezTo>
                    <a:cubicBezTo>
                      <a:pt x="36" y="12"/>
                      <a:pt x="32" y="13"/>
                      <a:pt x="28" y="12"/>
                    </a:cubicBezTo>
                    <a:cubicBezTo>
                      <a:pt x="27" y="10"/>
                      <a:pt x="26" y="7"/>
                      <a:pt x="26" y="4"/>
                    </a:cubicBezTo>
                    <a:cubicBezTo>
                      <a:pt x="26" y="1"/>
                      <a:pt x="20" y="0"/>
                      <a:pt x="16" y="1"/>
                    </a:cubicBezTo>
                    <a:cubicBezTo>
                      <a:pt x="16" y="2"/>
                      <a:pt x="19" y="3"/>
                      <a:pt x="18" y="7"/>
                    </a:cubicBezTo>
                    <a:cubicBezTo>
                      <a:pt x="17" y="11"/>
                      <a:pt x="19" y="15"/>
                      <a:pt x="21" y="17"/>
                    </a:cubicBezTo>
                    <a:cubicBezTo>
                      <a:pt x="16" y="18"/>
                      <a:pt x="12" y="17"/>
                      <a:pt x="7" y="15"/>
                    </a:cubicBezTo>
                    <a:cubicBezTo>
                      <a:pt x="0" y="14"/>
                      <a:pt x="0" y="18"/>
                      <a:pt x="18" y="31"/>
                    </a:cubicBezTo>
                    <a:cubicBezTo>
                      <a:pt x="25" y="32"/>
                      <a:pt x="31" y="30"/>
                      <a:pt x="37" y="28"/>
                    </a:cubicBezTo>
                    <a:cubicBezTo>
                      <a:pt x="43" y="35"/>
                      <a:pt x="51" y="44"/>
                      <a:pt x="54" y="45"/>
                    </a:cubicBezTo>
                    <a:cubicBezTo>
                      <a:pt x="56" y="43"/>
                      <a:pt x="54" y="38"/>
                      <a:pt x="54" y="35"/>
                    </a:cubicBezTo>
                    <a:cubicBezTo>
                      <a:pt x="52" y="33"/>
                      <a:pt x="50" y="32"/>
                      <a:pt x="48" y="31"/>
                    </a:cubicBezTo>
                    <a:cubicBezTo>
                      <a:pt x="45" y="29"/>
                      <a:pt x="42" y="28"/>
                      <a:pt x="42" y="26"/>
                    </a:cubicBezTo>
                    <a:cubicBezTo>
                      <a:pt x="48" y="23"/>
                      <a:pt x="53" y="23"/>
                      <a:pt x="57" y="19"/>
                    </a:cubicBezTo>
                    <a:cubicBezTo>
                      <a:pt x="60" y="16"/>
                      <a:pt x="61" y="13"/>
                      <a:pt x="63" y="9"/>
                    </a:cubicBezTo>
                    <a:cubicBezTo>
                      <a:pt x="61" y="6"/>
                      <a:pt x="58" y="8"/>
                      <a:pt x="55" y="4"/>
                    </a:cubicBezTo>
                    <a:close/>
                    <a:moveTo>
                      <a:pt x="22" y="34"/>
                    </a:moveTo>
                    <a:cubicBezTo>
                      <a:pt x="27" y="41"/>
                      <a:pt x="31" y="49"/>
                      <a:pt x="27" y="56"/>
                    </a:cubicBezTo>
                    <a:cubicBezTo>
                      <a:pt x="24" y="61"/>
                      <a:pt x="22" y="58"/>
                      <a:pt x="20" y="56"/>
                    </a:cubicBezTo>
                    <a:cubicBezTo>
                      <a:pt x="18" y="53"/>
                      <a:pt x="16" y="49"/>
                      <a:pt x="18" y="47"/>
                    </a:cubicBezTo>
                    <a:cubicBezTo>
                      <a:pt x="20" y="43"/>
                      <a:pt x="19" y="38"/>
                      <a:pt x="22"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8" name="îṩļïdê">
                <a:extLst>
                  <a:ext uri="{FF2B5EF4-FFF2-40B4-BE49-F238E27FC236}">
                    <a16:creationId xmlns:a16="http://schemas.microsoft.com/office/drawing/2014/main" id="{DD750A71-B266-4493-BB94-2A3DB893621A}"/>
                  </a:ext>
                </a:extLst>
              </p:cNvPr>
              <p:cNvSpPr/>
              <p:nvPr/>
            </p:nvSpPr>
            <p:spPr bwMode="auto">
              <a:xfrm>
                <a:off x="3533775" y="3359150"/>
                <a:ext cx="263525" cy="165100"/>
              </a:xfrm>
              <a:custGeom>
                <a:avLst/>
                <a:gdLst>
                  <a:gd name="T0" fmla="*/ 66 w 80"/>
                  <a:gd name="T1" fmla="*/ 3 h 50"/>
                  <a:gd name="T2" fmla="*/ 54 w 80"/>
                  <a:gd name="T3" fmla="*/ 8 h 50"/>
                  <a:gd name="T4" fmla="*/ 56 w 80"/>
                  <a:gd name="T5" fmla="*/ 13 h 50"/>
                  <a:gd name="T6" fmla="*/ 60 w 80"/>
                  <a:gd name="T7" fmla="*/ 13 h 50"/>
                  <a:gd name="T8" fmla="*/ 64 w 80"/>
                  <a:gd name="T9" fmla="*/ 12 h 50"/>
                  <a:gd name="T10" fmla="*/ 66 w 80"/>
                  <a:gd name="T11" fmla="*/ 3 h 50"/>
                  <a:gd name="T12" fmla="*/ 65 w 80"/>
                  <a:gd name="T13" fmla="*/ 25 h 50"/>
                  <a:gd name="T14" fmla="*/ 68 w 80"/>
                  <a:gd name="T15" fmla="*/ 18 h 50"/>
                  <a:gd name="T16" fmla="*/ 60 w 80"/>
                  <a:gd name="T17" fmla="*/ 20 h 50"/>
                  <a:gd name="T18" fmla="*/ 65 w 80"/>
                  <a:gd name="T19" fmla="*/ 25 h 50"/>
                  <a:gd name="T20" fmla="*/ 76 w 80"/>
                  <a:gd name="T21" fmla="*/ 36 h 50"/>
                  <a:gd name="T22" fmla="*/ 59 w 80"/>
                  <a:gd name="T23" fmla="*/ 30 h 50"/>
                  <a:gd name="T24" fmla="*/ 65 w 80"/>
                  <a:gd name="T25" fmla="*/ 42 h 50"/>
                  <a:gd name="T26" fmla="*/ 72 w 80"/>
                  <a:gd name="T27" fmla="*/ 46 h 50"/>
                  <a:gd name="T28" fmla="*/ 76 w 80"/>
                  <a:gd name="T29" fmla="*/ 36 h 50"/>
                  <a:gd name="T30" fmla="*/ 31 w 80"/>
                  <a:gd name="T31" fmla="*/ 0 h 50"/>
                  <a:gd name="T32" fmla="*/ 43 w 80"/>
                  <a:gd name="T33" fmla="*/ 0 h 50"/>
                  <a:gd name="T34" fmla="*/ 54 w 80"/>
                  <a:gd name="T35" fmla="*/ 34 h 50"/>
                  <a:gd name="T36" fmla="*/ 48 w 80"/>
                  <a:gd name="T37" fmla="*/ 38 h 50"/>
                  <a:gd name="T38" fmla="*/ 42 w 80"/>
                  <a:gd name="T39" fmla="*/ 33 h 50"/>
                  <a:gd name="T40" fmla="*/ 25 w 80"/>
                  <a:gd name="T41" fmla="*/ 31 h 50"/>
                  <a:gd name="T42" fmla="*/ 25 w 80"/>
                  <a:gd name="T43" fmla="*/ 38 h 50"/>
                  <a:gd name="T44" fmla="*/ 27 w 80"/>
                  <a:gd name="T45" fmla="*/ 45 h 50"/>
                  <a:gd name="T46" fmla="*/ 21 w 80"/>
                  <a:gd name="T47" fmla="*/ 46 h 50"/>
                  <a:gd name="T48" fmla="*/ 18 w 80"/>
                  <a:gd name="T49" fmla="*/ 35 h 50"/>
                  <a:gd name="T50" fmla="*/ 16 w 80"/>
                  <a:gd name="T51" fmla="*/ 36 h 50"/>
                  <a:gd name="T52" fmla="*/ 4 w 80"/>
                  <a:gd name="T53" fmla="*/ 30 h 50"/>
                  <a:gd name="T54" fmla="*/ 10 w 80"/>
                  <a:gd name="T55" fmla="*/ 14 h 50"/>
                  <a:gd name="T56" fmla="*/ 21 w 80"/>
                  <a:gd name="T57" fmla="*/ 9 h 50"/>
                  <a:gd name="T58" fmla="*/ 23 w 80"/>
                  <a:gd name="T59" fmla="*/ 25 h 50"/>
                  <a:gd name="T60" fmla="*/ 37 w 80"/>
                  <a:gd name="T61" fmla="*/ 29 h 50"/>
                  <a:gd name="T62" fmla="*/ 31 w 80"/>
                  <a:gd name="T63" fmla="*/ 21 h 50"/>
                  <a:gd name="T64" fmla="*/ 26 w 80"/>
                  <a:gd name="T65" fmla="*/ 16 h 50"/>
                  <a:gd name="T66" fmla="*/ 44 w 80"/>
                  <a:gd name="T67" fmla="*/ 29 h 50"/>
                  <a:gd name="T68" fmla="*/ 37 w 80"/>
                  <a:gd name="T69" fmla="*/ 11 h 50"/>
                  <a:gd name="T70" fmla="*/ 35 w 80"/>
                  <a:gd name="T71" fmla="*/ 8 h 50"/>
                  <a:gd name="T72" fmla="*/ 31 w 80"/>
                  <a:gd name="T73" fmla="*/ 0 h 50"/>
                  <a:gd name="T74" fmla="*/ 14 w 80"/>
                  <a:gd name="T75" fmla="*/ 17 h 50"/>
                  <a:gd name="T76" fmla="*/ 9 w 80"/>
                  <a:gd name="T77" fmla="*/ 20 h 50"/>
                  <a:gd name="T78" fmla="*/ 10 w 80"/>
                  <a:gd name="T79" fmla="*/ 27 h 50"/>
                  <a:gd name="T80" fmla="*/ 15 w 80"/>
                  <a:gd name="T81" fmla="*/ 28 h 50"/>
                  <a:gd name="T82" fmla="*/ 14 w 80"/>
                  <a:gd name="T83"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50">
                    <a:moveTo>
                      <a:pt x="66" y="3"/>
                    </a:moveTo>
                    <a:cubicBezTo>
                      <a:pt x="61" y="1"/>
                      <a:pt x="58" y="4"/>
                      <a:pt x="54" y="8"/>
                    </a:cubicBezTo>
                    <a:cubicBezTo>
                      <a:pt x="54" y="11"/>
                      <a:pt x="54" y="13"/>
                      <a:pt x="56" y="13"/>
                    </a:cubicBezTo>
                    <a:cubicBezTo>
                      <a:pt x="57" y="14"/>
                      <a:pt x="59" y="13"/>
                      <a:pt x="60" y="13"/>
                    </a:cubicBezTo>
                    <a:cubicBezTo>
                      <a:pt x="62" y="13"/>
                      <a:pt x="63" y="13"/>
                      <a:pt x="64" y="12"/>
                    </a:cubicBezTo>
                    <a:cubicBezTo>
                      <a:pt x="68" y="10"/>
                      <a:pt x="70" y="2"/>
                      <a:pt x="66" y="3"/>
                    </a:cubicBezTo>
                    <a:close/>
                    <a:moveTo>
                      <a:pt x="65" y="25"/>
                    </a:moveTo>
                    <a:cubicBezTo>
                      <a:pt x="67" y="23"/>
                      <a:pt x="70" y="22"/>
                      <a:pt x="68" y="18"/>
                    </a:cubicBezTo>
                    <a:cubicBezTo>
                      <a:pt x="64" y="16"/>
                      <a:pt x="61" y="19"/>
                      <a:pt x="60" y="20"/>
                    </a:cubicBezTo>
                    <a:cubicBezTo>
                      <a:pt x="58" y="22"/>
                      <a:pt x="60" y="22"/>
                      <a:pt x="65" y="25"/>
                    </a:cubicBezTo>
                    <a:close/>
                    <a:moveTo>
                      <a:pt x="76" y="36"/>
                    </a:moveTo>
                    <a:cubicBezTo>
                      <a:pt x="69" y="34"/>
                      <a:pt x="65" y="32"/>
                      <a:pt x="59" y="30"/>
                    </a:cubicBezTo>
                    <a:cubicBezTo>
                      <a:pt x="64" y="34"/>
                      <a:pt x="64" y="38"/>
                      <a:pt x="65" y="42"/>
                    </a:cubicBezTo>
                    <a:cubicBezTo>
                      <a:pt x="69" y="47"/>
                      <a:pt x="71" y="48"/>
                      <a:pt x="72" y="46"/>
                    </a:cubicBezTo>
                    <a:cubicBezTo>
                      <a:pt x="76" y="43"/>
                      <a:pt x="80" y="40"/>
                      <a:pt x="76" y="36"/>
                    </a:cubicBezTo>
                    <a:close/>
                    <a:moveTo>
                      <a:pt x="31" y="0"/>
                    </a:moveTo>
                    <a:cubicBezTo>
                      <a:pt x="35" y="0"/>
                      <a:pt x="39" y="1"/>
                      <a:pt x="43" y="0"/>
                    </a:cubicBezTo>
                    <a:cubicBezTo>
                      <a:pt x="51" y="9"/>
                      <a:pt x="53" y="18"/>
                      <a:pt x="54" y="34"/>
                    </a:cubicBezTo>
                    <a:cubicBezTo>
                      <a:pt x="53" y="36"/>
                      <a:pt x="50" y="38"/>
                      <a:pt x="48" y="38"/>
                    </a:cubicBezTo>
                    <a:cubicBezTo>
                      <a:pt x="45" y="37"/>
                      <a:pt x="45" y="35"/>
                      <a:pt x="42" y="33"/>
                    </a:cubicBezTo>
                    <a:cubicBezTo>
                      <a:pt x="37" y="35"/>
                      <a:pt x="31" y="33"/>
                      <a:pt x="25" y="31"/>
                    </a:cubicBezTo>
                    <a:cubicBezTo>
                      <a:pt x="23" y="32"/>
                      <a:pt x="23" y="35"/>
                      <a:pt x="25" y="38"/>
                    </a:cubicBezTo>
                    <a:cubicBezTo>
                      <a:pt x="26" y="40"/>
                      <a:pt x="28" y="43"/>
                      <a:pt x="27" y="45"/>
                    </a:cubicBezTo>
                    <a:cubicBezTo>
                      <a:pt x="24" y="50"/>
                      <a:pt x="21" y="47"/>
                      <a:pt x="21" y="46"/>
                    </a:cubicBezTo>
                    <a:cubicBezTo>
                      <a:pt x="19" y="41"/>
                      <a:pt x="18" y="36"/>
                      <a:pt x="18" y="35"/>
                    </a:cubicBezTo>
                    <a:cubicBezTo>
                      <a:pt x="17" y="35"/>
                      <a:pt x="17" y="36"/>
                      <a:pt x="16" y="36"/>
                    </a:cubicBezTo>
                    <a:cubicBezTo>
                      <a:pt x="9" y="36"/>
                      <a:pt x="5" y="33"/>
                      <a:pt x="4" y="30"/>
                    </a:cubicBezTo>
                    <a:cubicBezTo>
                      <a:pt x="0" y="22"/>
                      <a:pt x="0" y="15"/>
                      <a:pt x="10" y="14"/>
                    </a:cubicBezTo>
                    <a:cubicBezTo>
                      <a:pt x="14" y="7"/>
                      <a:pt x="18" y="5"/>
                      <a:pt x="21" y="9"/>
                    </a:cubicBezTo>
                    <a:cubicBezTo>
                      <a:pt x="18" y="12"/>
                      <a:pt x="20" y="18"/>
                      <a:pt x="23" y="25"/>
                    </a:cubicBezTo>
                    <a:cubicBezTo>
                      <a:pt x="27" y="26"/>
                      <a:pt x="32" y="28"/>
                      <a:pt x="37" y="29"/>
                    </a:cubicBezTo>
                    <a:cubicBezTo>
                      <a:pt x="36" y="27"/>
                      <a:pt x="36" y="22"/>
                      <a:pt x="31" y="21"/>
                    </a:cubicBezTo>
                    <a:cubicBezTo>
                      <a:pt x="26" y="21"/>
                      <a:pt x="26" y="17"/>
                      <a:pt x="26" y="16"/>
                    </a:cubicBezTo>
                    <a:cubicBezTo>
                      <a:pt x="35" y="10"/>
                      <a:pt x="38" y="26"/>
                      <a:pt x="44" y="29"/>
                    </a:cubicBezTo>
                    <a:cubicBezTo>
                      <a:pt x="47" y="25"/>
                      <a:pt x="43" y="19"/>
                      <a:pt x="37" y="11"/>
                    </a:cubicBezTo>
                    <a:cubicBezTo>
                      <a:pt x="37" y="10"/>
                      <a:pt x="36" y="8"/>
                      <a:pt x="35" y="8"/>
                    </a:cubicBezTo>
                    <a:cubicBezTo>
                      <a:pt x="30" y="8"/>
                      <a:pt x="25" y="1"/>
                      <a:pt x="31" y="0"/>
                    </a:cubicBezTo>
                    <a:close/>
                    <a:moveTo>
                      <a:pt x="14" y="17"/>
                    </a:moveTo>
                    <a:cubicBezTo>
                      <a:pt x="12" y="16"/>
                      <a:pt x="11" y="17"/>
                      <a:pt x="9" y="20"/>
                    </a:cubicBezTo>
                    <a:cubicBezTo>
                      <a:pt x="8" y="21"/>
                      <a:pt x="9" y="24"/>
                      <a:pt x="10" y="27"/>
                    </a:cubicBezTo>
                    <a:cubicBezTo>
                      <a:pt x="13" y="28"/>
                      <a:pt x="13" y="28"/>
                      <a:pt x="15" y="28"/>
                    </a:cubicBezTo>
                    <a:cubicBezTo>
                      <a:pt x="15" y="25"/>
                      <a:pt x="14" y="21"/>
                      <a:pt x="14"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9" name="íśļiḋé">
                <a:extLst>
                  <a:ext uri="{FF2B5EF4-FFF2-40B4-BE49-F238E27FC236}">
                    <a16:creationId xmlns:a16="http://schemas.microsoft.com/office/drawing/2014/main" id="{13D21F53-5CEF-443C-A4DA-2FEB9C95A471}"/>
                  </a:ext>
                </a:extLst>
              </p:cNvPr>
              <p:cNvSpPr/>
              <p:nvPr/>
            </p:nvSpPr>
            <p:spPr bwMode="auto">
              <a:xfrm>
                <a:off x="2449513" y="2546350"/>
                <a:ext cx="201613" cy="260350"/>
              </a:xfrm>
              <a:custGeom>
                <a:avLst/>
                <a:gdLst>
                  <a:gd name="T0" fmla="*/ 12 w 61"/>
                  <a:gd name="T1" fmla="*/ 13 h 79"/>
                  <a:gd name="T2" fmla="*/ 10 w 61"/>
                  <a:gd name="T3" fmla="*/ 37 h 79"/>
                  <a:gd name="T4" fmla="*/ 0 w 61"/>
                  <a:gd name="T5" fmla="*/ 50 h 79"/>
                  <a:gd name="T6" fmla="*/ 2 w 61"/>
                  <a:gd name="T7" fmla="*/ 56 h 79"/>
                  <a:gd name="T8" fmla="*/ 9 w 61"/>
                  <a:gd name="T9" fmla="*/ 49 h 79"/>
                  <a:gd name="T10" fmla="*/ 7 w 61"/>
                  <a:gd name="T11" fmla="*/ 68 h 79"/>
                  <a:gd name="T12" fmla="*/ 12 w 61"/>
                  <a:gd name="T13" fmla="*/ 72 h 79"/>
                  <a:gd name="T14" fmla="*/ 21 w 61"/>
                  <a:gd name="T15" fmla="*/ 61 h 79"/>
                  <a:gd name="T16" fmla="*/ 24 w 61"/>
                  <a:gd name="T17" fmla="*/ 69 h 79"/>
                  <a:gd name="T18" fmla="*/ 20 w 61"/>
                  <a:gd name="T19" fmla="*/ 71 h 79"/>
                  <a:gd name="T20" fmla="*/ 29 w 61"/>
                  <a:gd name="T21" fmla="*/ 75 h 79"/>
                  <a:gd name="T22" fmla="*/ 23 w 61"/>
                  <a:gd name="T23" fmla="*/ 56 h 79"/>
                  <a:gd name="T24" fmla="*/ 28 w 61"/>
                  <a:gd name="T25" fmla="*/ 35 h 79"/>
                  <a:gd name="T26" fmla="*/ 27 w 61"/>
                  <a:gd name="T27" fmla="*/ 32 h 79"/>
                  <a:gd name="T28" fmla="*/ 25 w 61"/>
                  <a:gd name="T29" fmla="*/ 35 h 79"/>
                  <a:gd name="T30" fmla="*/ 18 w 61"/>
                  <a:gd name="T31" fmla="*/ 47 h 79"/>
                  <a:gd name="T32" fmla="*/ 17 w 61"/>
                  <a:gd name="T33" fmla="*/ 39 h 79"/>
                  <a:gd name="T34" fmla="*/ 14 w 61"/>
                  <a:gd name="T35" fmla="*/ 34 h 79"/>
                  <a:gd name="T36" fmla="*/ 15 w 61"/>
                  <a:gd name="T37" fmla="*/ 20 h 79"/>
                  <a:gd name="T38" fmla="*/ 12 w 61"/>
                  <a:gd name="T39" fmla="*/ 13 h 79"/>
                  <a:gd name="T40" fmla="*/ 34 w 61"/>
                  <a:gd name="T41" fmla="*/ 4 h 79"/>
                  <a:gd name="T42" fmla="*/ 50 w 61"/>
                  <a:gd name="T43" fmla="*/ 25 h 79"/>
                  <a:gd name="T44" fmla="*/ 56 w 61"/>
                  <a:gd name="T45" fmla="*/ 35 h 79"/>
                  <a:gd name="T46" fmla="*/ 60 w 61"/>
                  <a:gd name="T47" fmla="*/ 79 h 79"/>
                  <a:gd name="T48" fmla="*/ 46 w 61"/>
                  <a:gd name="T49" fmla="*/ 49 h 79"/>
                  <a:gd name="T50" fmla="*/ 37 w 61"/>
                  <a:gd name="T51" fmla="*/ 52 h 79"/>
                  <a:gd name="T52" fmla="*/ 33 w 61"/>
                  <a:gd name="T53" fmla="*/ 50 h 79"/>
                  <a:gd name="T54" fmla="*/ 36 w 61"/>
                  <a:gd name="T55" fmla="*/ 38 h 79"/>
                  <a:gd name="T56" fmla="*/ 32 w 61"/>
                  <a:gd name="T57" fmla="*/ 39 h 79"/>
                  <a:gd name="T58" fmla="*/ 29 w 61"/>
                  <a:gd name="T59" fmla="*/ 29 h 79"/>
                  <a:gd name="T60" fmla="*/ 28 w 61"/>
                  <a:gd name="T61" fmla="*/ 23 h 79"/>
                  <a:gd name="T62" fmla="*/ 38 w 61"/>
                  <a:gd name="T63" fmla="*/ 20 h 79"/>
                  <a:gd name="T64" fmla="*/ 34 w 61"/>
                  <a:gd name="T65" fmla="*/ 4 h 79"/>
                  <a:gd name="T66" fmla="*/ 15 w 61"/>
                  <a:gd name="T67" fmla="*/ 53 h 79"/>
                  <a:gd name="T68" fmla="*/ 17 w 61"/>
                  <a:gd name="T69" fmla="*/ 54 h 79"/>
                  <a:gd name="T70" fmla="*/ 16 w 61"/>
                  <a:gd name="T71" fmla="*/ 56 h 79"/>
                  <a:gd name="T72" fmla="*/ 13 w 61"/>
                  <a:gd name="T73" fmla="*/ 56 h 79"/>
                  <a:gd name="T74" fmla="*/ 15 w 61"/>
                  <a:gd name="T75" fmla="*/ 53 h 79"/>
                  <a:gd name="T76" fmla="*/ 34 w 61"/>
                  <a:gd name="T77" fmla="*/ 32 h 79"/>
                  <a:gd name="T78" fmla="*/ 41 w 61"/>
                  <a:gd name="T79" fmla="*/ 31 h 79"/>
                  <a:gd name="T80" fmla="*/ 37 w 61"/>
                  <a:gd name="T81" fmla="*/ 28 h 79"/>
                  <a:gd name="T82" fmla="*/ 34 w 61"/>
                  <a:gd name="T83" fmla="*/ 32 h 79"/>
                  <a:gd name="T84" fmla="*/ 39 w 61"/>
                  <a:gd name="T85" fmla="*/ 44 h 79"/>
                  <a:gd name="T86" fmla="*/ 44 w 61"/>
                  <a:gd name="T87" fmla="*/ 40 h 79"/>
                  <a:gd name="T88" fmla="*/ 41 w 61"/>
                  <a:gd name="T89" fmla="*/ 38 h 79"/>
                  <a:gd name="T90" fmla="*/ 39 w 61"/>
                  <a:gd name="T91" fmla="*/ 4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1" h="79">
                    <a:moveTo>
                      <a:pt x="12" y="13"/>
                    </a:moveTo>
                    <a:cubicBezTo>
                      <a:pt x="8" y="18"/>
                      <a:pt x="8" y="27"/>
                      <a:pt x="10" y="37"/>
                    </a:cubicBezTo>
                    <a:cubicBezTo>
                      <a:pt x="9" y="38"/>
                      <a:pt x="1" y="44"/>
                      <a:pt x="0" y="50"/>
                    </a:cubicBezTo>
                    <a:cubicBezTo>
                      <a:pt x="0" y="54"/>
                      <a:pt x="0" y="57"/>
                      <a:pt x="2" y="56"/>
                    </a:cubicBezTo>
                    <a:cubicBezTo>
                      <a:pt x="4" y="54"/>
                      <a:pt x="6" y="52"/>
                      <a:pt x="9" y="49"/>
                    </a:cubicBezTo>
                    <a:cubicBezTo>
                      <a:pt x="10" y="55"/>
                      <a:pt x="9" y="61"/>
                      <a:pt x="7" y="68"/>
                    </a:cubicBezTo>
                    <a:cubicBezTo>
                      <a:pt x="8" y="73"/>
                      <a:pt x="10" y="73"/>
                      <a:pt x="12" y="72"/>
                    </a:cubicBezTo>
                    <a:cubicBezTo>
                      <a:pt x="15" y="68"/>
                      <a:pt x="18" y="65"/>
                      <a:pt x="21" y="61"/>
                    </a:cubicBezTo>
                    <a:cubicBezTo>
                      <a:pt x="22" y="64"/>
                      <a:pt x="23" y="67"/>
                      <a:pt x="24" y="69"/>
                    </a:cubicBezTo>
                    <a:cubicBezTo>
                      <a:pt x="23" y="72"/>
                      <a:pt x="21" y="71"/>
                      <a:pt x="20" y="71"/>
                    </a:cubicBezTo>
                    <a:cubicBezTo>
                      <a:pt x="20" y="75"/>
                      <a:pt x="26" y="77"/>
                      <a:pt x="29" y="75"/>
                    </a:cubicBezTo>
                    <a:cubicBezTo>
                      <a:pt x="29" y="69"/>
                      <a:pt x="26" y="63"/>
                      <a:pt x="23" y="56"/>
                    </a:cubicBezTo>
                    <a:cubicBezTo>
                      <a:pt x="24" y="50"/>
                      <a:pt x="27" y="41"/>
                      <a:pt x="28" y="35"/>
                    </a:cubicBezTo>
                    <a:cubicBezTo>
                      <a:pt x="28" y="33"/>
                      <a:pt x="26" y="34"/>
                      <a:pt x="27" y="32"/>
                    </a:cubicBezTo>
                    <a:cubicBezTo>
                      <a:pt x="26" y="33"/>
                      <a:pt x="24" y="34"/>
                      <a:pt x="25" y="35"/>
                    </a:cubicBezTo>
                    <a:cubicBezTo>
                      <a:pt x="25" y="39"/>
                      <a:pt x="20" y="50"/>
                      <a:pt x="18" y="47"/>
                    </a:cubicBezTo>
                    <a:cubicBezTo>
                      <a:pt x="18" y="44"/>
                      <a:pt x="17" y="41"/>
                      <a:pt x="17" y="39"/>
                    </a:cubicBezTo>
                    <a:cubicBezTo>
                      <a:pt x="16" y="37"/>
                      <a:pt x="15" y="36"/>
                      <a:pt x="14" y="34"/>
                    </a:cubicBezTo>
                    <a:cubicBezTo>
                      <a:pt x="13" y="29"/>
                      <a:pt x="14" y="25"/>
                      <a:pt x="15" y="20"/>
                    </a:cubicBezTo>
                    <a:cubicBezTo>
                      <a:pt x="17" y="14"/>
                      <a:pt x="18" y="8"/>
                      <a:pt x="12" y="13"/>
                    </a:cubicBezTo>
                    <a:close/>
                    <a:moveTo>
                      <a:pt x="34" y="4"/>
                    </a:moveTo>
                    <a:cubicBezTo>
                      <a:pt x="39" y="0"/>
                      <a:pt x="45" y="11"/>
                      <a:pt x="50" y="25"/>
                    </a:cubicBezTo>
                    <a:cubicBezTo>
                      <a:pt x="57" y="24"/>
                      <a:pt x="61" y="31"/>
                      <a:pt x="56" y="35"/>
                    </a:cubicBezTo>
                    <a:cubicBezTo>
                      <a:pt x="57" y="51"/>
                      <a:pt x="59" y="63"/>
                      <a:pt x="60" y="79"/>
                    </a:cubicBezTo>
                    <a:cubicBezTo>
                      <a:pt x="55" y="69"/>
                      <a:pt x="46" y="62"/>
                      <a:pt x="46" y="49"/>
                    </a:cubicBezTo>
                    <a:cubicBezTo>
                      <a:pt x="43" y="49"/>
                      <a:pt x="40" y="51"/>
                      <a:pt x="37" y="52"/>
                    </a:cubicBezTo>
                    <a:cubicBezTo>
                      <a:pt x="35" y="54"/>
                      <a:pt x="33" y="53"/>
                      <a:pt x="33" y="50"/>
                    </a:cubicBezTo>
                    <a:cubicBezTo>
                      <a:pt x="31" y="46"/>
                      <a:pt x="33" y="44"/>
                      <a:pt x="36" y="38"/>
                    </a:cubicBezTo>
                    <a:cubicBezTo>
                      <a:pt x="35" y="38"/>
                      <a:pt x="33" y="39"/>
                      <a:pt x="32" y="39"/>
                    </a:cubicBezTo>
                    <a:cubicBezTo>
                      <a:pt x="29" y="37"/>
                      <a:pt x="30" y="32"/>
                      <a:pt x="29" y="29"/>
                    </a:cubicBezTo>
                    <a:cubicBezTo>
                      <a:pt x="29" y="27"/>
                      <a:pt x="28" y="26"/>
                      <a:pt x="28" y="23"/>
                    </a:cubicBezTo>
                    <a:cubicBezTo>
                      <a:pt x="31" y="21"/>
                      <a:pt x="34" y="21"/>
                      <a:pt x="38" y="20"/>
                    </a:cubicBezTo>
                    <a:cubicBezTo>
                      <a:pt x="37" y="15"/>
                      <a:pt x="36" y="9"/>
                      <a:pt x="34" y="4"/>
                    </a:cubicBezTo>
                    <a:close/>
                    <a:moveTo>
                      <a:pt x="15" y="53"/>
                    </a:moveTo>
                    <a:cubicBezTo>
                      <a:pt x="16" y="53"/>
                      <a:pt x="17" y="53"/>
                      <a:pt x="17" y="54"/>
                    </a:cubicBezTo>
                    <a:cubicBezTo>
                      <a:pt x="18" y="55"/>
                      <a:pt x="17" y="56"/>
                      <a:pt x="16" y="56"/>
                    </a:cubicBezTo>
                    <a:cubicBezTo>
                      <a:pt x="15" y="57"/>
                      <a:pt x="14" y="57"/>
                      <a:pt x="13" y="56"/>
                    </a:cubicBezTo>
                    <a:cubicBezTo>
                      <a:pt x="13" y="55"/>
                      <a:pt x="14" y="54"/>
                      <a:pt x="15" y="53"/>
                    </a:cubicBezTo>
                    <a:close/>
                    <a:moveTo>
                      <a:pt x="34" y="32"/>
                    </a:moveTo>
                    <a:cubicBezTo>
                      <a:pt x="36" y="33"/>
                      <a:pt x="39" y="33"/>
                      <a:pt x="41" y="31"/>
                    </a:cubicBezTo>
                    <a:cubicBezTo>
                      <a:pt x="41" y="29"/>
                      <a:pt x="40" y="28"/>
                      <a:pt x="37" y="28"/>
                    </a:cubicBezTo>
                    <a:cubicBezTo>
                      <a:pt x="34" y="29"/>
                      <a:pt x="33" y="30"/>
                      <a:pt x="34" y="32"/>
                    </a:cubicBezTo>
                    <a:close/>
                    <a:moveTo>
                      <a:pt x="39" y="44"/>
                    </a:moveTo>
                    <a:cubicBezTo>
                      <a:pt x="41" y="45"/>
                      <a:pt x="41" y="42"/>
                      <a:pt x="44" y="40"/>
                    </a:cubicBezTo>
                    <a:cubicBezTo>
                      <a:pt x="43" y="37"/>
                      <a:pt x="41" y="38"/>
                      <a:pt x="41" y="38"/>
                    </a:cubicBezTo>
                    <a:cubicBezTo>
                      <a:pt x="38" y="39"/>
                      <a:pt x="37" y="41"/>
                      <a:pt x="39" y="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íṩḷíḑe">
                <a:extLst>
                  <a:ext uri="{FF2B5EF4-FFF2-40B4-BE49-F238E27FC236}">
                    <a16:creationId xmlns:a16="http://schemas.microsoft.com/office/drawing/2014/main" id="{0F1CEC88-039E-48F8-832E-2238284FB1AA}"/>
                  </a:ext>
                </a:extLst>
              </p:cNvPr>
              <p:cNvSpPr/>
              <p:nvPr/>
            </p:nvSpPr>
            <p:spPr bwMode="auto">
              <a:xfrm>
                <a:off x="3028950" y="2601913"/>
                <a:ext cx="238125" cy="222250"/>
              </a:xfrm>
              <a:custGeom>
                <a:avLst/>
                <a:gdLst>
                  <a:gd name="T0" fmla="*/ 31 w 72"/>
                  <a:gd name="T1" fmla="*/ 1 h 67"/>
                  <a:gd name="T2" fmla="*/ 23 w 72"/>
                  <a:gd name="T3" fmla="*/ 12 h 67"/>
                  <a:gd name="T4" fmla="*/ 14 w 72"/>
                  <a:gd name="T5" fmla="*/ 11 h 67"/>
                  <a:gd name="T6" fmla="*/ 19 w 72"/>
                  <a:gd name="T7" fmla="*/ 20 h 67"/>
                  <a:gd name="T8" fmla="*/ 13 w 72"/>
                  <a:gd name="T9" fmla="*/ 33 h 67"/>
                  <a:gd name="T10" fmla="*/ 10 w 72"/>
                  <a:gd name="T11" fmla="*/ 34 h 67"/>
                  <a:gd name="T12" fmla="*/ 0 w 72"/>
                  <a:gd name="T13" fmla="*/ 35 h 67"/>
                  <a:gd name="T14" fmla="*/ 4 w 72"/>
                  <a:gd name="T15" fmla="*/ 46 h 67"/>
                  <a:gd name="T16" fmla="*/ 10 w 72"/>
                  <a:gd name="T17" fmla="*/ 42 h 67"/>
                  <a:gd name="T18" fmla="*/ 12 w 72"/>
                  <a:gd name="T19" fmla="*/ 48 h 67"/>
                  <a:gd name="T20" fmla="*/ 18 w 72"/>
                  <a:gd name="T21" fmla="*/ 45 h 67"/>
                  <a:gd name="T22" fmla="*/ 19 w 72"/>
                  <a:gd name="T23" fmla="*/ 35 h 67"/>
                  <a:gd name="T24" fmla="*/ 36 w 72"/>
                  <a:gd name="T25" fmla="*/ 21 h 67"/>
                  <a:gd name="T26" fmla="*/ 42 w 72"/>
                  <a:gd name="T27" fmla="*/ 28 h 67"/>
                  <a:gd name="T28" fmla="*/ 36 w 72"/>
                  <a:gd name="T29" fmla="*/ 31 h 67"/>
                  <a:gd name="T30" fmla="*/ 31 w 72"/>
                  <a:gd name="T31" fmla="*/ 30 h 67"/>
                  <a:gd name="T32" fmla="*/ 29 w 72"/>
                  <a:gd name="T33" fmla="*/ 37 h 67"/>
                  <a:gd name="T34" fmla="*/ 39 w 72"/>
                  <a:gd name="T35" fmla="*/ 48 h 67"/>
                  <a:gd name="T36" fmla="*/ 28 w 72"/>
                  <a:gd name="T37" fmla="*/ 46 h 67"/>
                  <a:gd name="T38" fmla="*/ 26 w 72"/>
                  <a:gd name="T39" fmla="*/ 36 h 67"/>
                  <a:gd name="T40" fmla="*/ 20 w 72"/>
                  <a:gd name="T41" fmla="*/ 49 h 67"/>
                  <a:gd name="T42" fmla="*/ 44 w 72"/>
                  <a:gd name="T43" fmla="*/ 54 h 67"/>
                  <a:gd name="T44" fmla="*/ 48 w 72"/>
                  <a:gd name="T45" fmla="*/ 63 h 67"/>
                  <a:gd name="T46" fmla="*/ 72 w 72"/>
                  <a:gd name="T47" fmla="*/ 67 h 67"/>
                  <a:gd name="T48" fmla="*/ 71 w 72"/>
                  <a:gd name="T49" fmla="*/ 65 h 67"/>
                  <a:gd name="T50" fmla="*/ 59 w 72"/>
                  <a:gd name="T51" fmla="*/ 57 h 67"/>
                  <a:gd name="T52" fmla="*/ 51 w 72"/>
                  <a:gd name="T53" fmla="*/ 49 h 67"/>
                  <a:gd name="T54" fmla="*/ 59 w 72"/>
                  <a:gd name="T55" fmla="*/ 29 h 67"/>
                  <a:gd name="T56" fmla="*/ 50 w 72"/>
                  <a:gd name="T57" fmla="*/ 29 h 67"/>
                  <a:gd name="T58" fmla="*/ 58 w 72"/>
                  <a:gd name="T59" fmla="*/ 25 h 67"/>
                  <a:gd name="T60" fmla="*/ 66 w 72"/>
                  <a:gd name="T61" fmla="*/ 22 h 67"/>
                  <a:gd name="T62" fmla="*/ 68 w 72"/>
                  <a:gd name="T63" fmla="*/ 13 h 67"/>
                  <a:gd name="T64" fmla="*/ 55 w 72"/>
                  <a:gd name="T65" fmla="*/ 17 h 67"/>
                  <a:gd name="T66" fmla="*/ 56 w 72"/>
                  <a:gd name="T67" fmla="*/ 0 h 67"/>
                  <a:gd name="T68" fmla="*/ 48 w 72"/>
                  <a:gd name="T69" fmla="*/ 16 h 67"/>
                  <a:gd name="T70" fmla="*/ 35 w 72"/>
                  <a:gd name="T71" fmla="*/ 19 h 67"/>
                  <a:gd name="T72" fmla="*/ 24 w 72"/>
                  <a:gd name="T73" fmla="*/ 25 h 67"/>
                  <a:gd name="T74" fmla="*/ 29 w 72"/>
                  <a:gd name="T75" fmla="*/ 16 h 67"/>
                  <a:gd name="T76" fmla="*/ 31 w 72"/>
                  <a:gd name="T77" fmla="*/ 1 h 67"/>
                  <a:gd name="T78" fmla="*/ 43 w 72"/>
                  <a:gd name="T79" fmla="*/ 38 h 67"/>
                  <a:gd name="T80" fmla="*/ 51 w 72"/>
                  <a:gd name="T81" fmla="*/ 35 h 67"/>
                  <a:gd name="T82" fmla="*/ 46 w 72"/>
                  <a:gd name="T83" fmla="*/ 44 h 67"/>
                  <a:gd name="T84" fmla="*/ 43 w 72"/>
                  <a:gd name="T85"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 h="67">
                    <a:moveTo>
                      <a:pt x="31" y="1"/>
                    </a:moveTo>
                    <a:cubicBezTo>
                      <a:pt x="28" y="4"/>
                      <a:pt x="26" y="8"/>
                      <a:pt x="23" y="12"/>
                    </a:cubicBezTo>
                    <a:cubicBezTo>
                      <a:pt x="22" y="16"/>
                      <a:pt x="18" y="14"/>
                      <a:pt x="14" y="11"/>
                    </a:cubicBezTo>
                    <a:cubicBezTo>
                      <a:pt x="14" y="15"/>
                      <a:pt x="15" y="17"/>
                      <a:pt x="19" y="20"/>
                    </a:cubicBezTo>
                    <a:cubicBezTo>
                      <a:pt x="17" y="25"/>
                      <a:pt x="15" y="30"/>
                      <a:pt x="13" y="33"/>
                    </a:cubicBezTo>
                    <a:cubicBezTo>
                      <a:pt x="12" y="34"/>
                      <a:pt x="11" y="34"/>
                      <a:pt x="10" y="34"/>
                    </a:cubicBezTo>
                    <a:cubicBezTo>
                      <a:pt x="6" y="36"/>
                      <a:pt x="4" y="36"/>
                      <a:pt x="0" y="35"/>
                    </a:cubicBezTo>
                    <a:cubicBezTo>
                      <a:pt x="1" y="43"/>
                      <a:pt x="0" y="44"/>
                      <a:pt x="4" y="46"/>
                    </a:cubicBezTo>
                    <a:cubicBezTo>
                      <a:pt x="6" y="44"/>
                      <a:pt x="9" y="44"/>
                      <a:pt x="10" y="42"/>
                    </a:cubicBezTo>
                    <a:cubicBezTo>
                      <a:pt x="10" y="44"/>
                      <a:pt x="12" y="46"/>
                      <a:pt x="12" y="48"/>
                    </a:cubicBezTo>
                    <a:cubicBezTo>
                      <a:pt x="14" y="48"/>
                      <a:pt x="16" y="48"/>
                      <a:pt x="18" y="45"/>
                    </a:cubicBezTo>
                    <a:cubicBezTo>
                      <a:pt x="18" y="42"/>
                      <a:pt x="19" y="38"/>
                      <a:pt x="19" y="35"/>
                    </a:cubicBezTo>
                    <a:cubicBezTo>
                      <a:pt x="25" y="33"/>
                      <a:pt x="30" y="28"/>
                      <a:pt x="36" y="21"/>
                    </a:cubicBezTo>
                    <a:cubicBezTo>
                      <a:pt x="37" y="23"/>
                      <a:pt x="39" y="26"/>
                      <a:pt x="42" y="28"/>
                    </a:cubicBezTo>
                    <a:cubicBezTo>
                      <a:pt x="40" y="29"/>
                      <a:pt x="38" y="30"/>
                      <a:pt x="36" y="31"/>
                    </a:cubicBezTo>
                    <a:cubicBezTo>
                      <a:pt x="34" y="31"/>
                      <a:pt x="33" y="30"/>
                      <a:pt x="31" y="30"/>
                    </a:cubicBezTo>
                    <a:cubicBezTo>
                      <a:pt x="31" y="33"/>
                      <a:pt x="29" y="34"/>
                      <a:pt x="29" y="37"/>
                    </a:cubicBezTo>
                    <a:cubicBezTo>
                      <a:pt x="32" y="41"/>
                      <a:pt x="36" y="44"/>
                      <a:pt x="39" y="48"/>
                    </a:cubicBezTo>
                    <a:cubicBezTo>
                      <a:pt x="35" y="48"/>
                      <a:pt x="30" y="48"/>
                      <a:pt x="28" y="46"/>
                    </a:cubicBezTo>
                    <a:cubicBezTo>
                      <a:pt x="26" y="44"/>
                      <a:pt x="26" y="40"/>
                      <a:pt x="26" y="36"/>
                    </a:cubicBezTo>
                    <a:cubicBezTo>
                      <a:pt x="24" y="38"/>
                      <a:pt x="21" y="45"/>
                      <a:pt x="20" y="49"/>
                    </a:cubicBezTo>
                    <a:cubicBezTo>
                      <a:pt x="27" y="53"/>
                      <a:pt x="35" y="55"/>
                      <a:pt x="44" y="54"/>
                    </a:cubicBezTo>
                    <a:cubicBezTo>
                      <a:pt x="47" y="56"/>
                      <a:pt x="45" y="61"/>
                      <a:pt x="48" y="63"/>
                    </a:cubicBezTo>
                    <a:cubicBezTo>
                      <a:pt x="53" y="66"/>
                      <a:pt x="67" y="64"/>
                      <a:pt x="72" y="67"/>
                    </a:cubicBezTo>
                    <a:cubicBezTo>
                      <a:pt x="72" y="66"/>
                      <a:pt x="72" y="66"/>
                      <a:pt x="71" y="65"/>
                    </a:cubicBezTo>
                    <a:cubicBezTo>
                      <a:pt x="67" y="63"/>
                      <a:pt x="62" y="61"/>
                      <a:pt x="59" y="57"/>
                    </a:cubicBezTo>
                    <a:cubicBezTo>
                      <a:pt x="55" y="54"/>
                      <a:pt x="53" y="51"/>
                      <a:pt x="51" y="49"/>
                    </a:cubicBezTo>
                    <a:cubicBezTo>
                      <a:pt x="57" y="43"/>
                      <a:pt x="63" y="33"/>
                      <a:pt x="59" y="29"/>
                    </a:cubicBezTo>
                    <a:cubicBezTo>
                      <a:pt x="58" y="28"/>
                      <a:pt x="54" y="30"/>
                      <a:pt x="50" y="29"/>
                    </a:cubicBezTo>
                    <a:cubicBezTo>
                      <a:pt x="51" y="27"/>
                      <a:pt x="53" y="24"/>
                      <a:pt x="58" y="25"/>
                    </a:cubicBezTo>
                    <a:cubicBezTo>
                      <a:pt x="61" y="26"/>
                      <a:pt x="63" y="23"/>
                      <a:pt x="66" y="22"/>
                    </a:cubicBezTo>
                    <a:cubicBezTo>
                      <a:pt x="67" y="19"/>
                      <a:pt x="69" y="16"/>
                      <a:pt x="68" y="13"/>
                    </a:cubicBezTo>
                    <a:cubicBezTo>
                      <a:pt x="63" y="16"/>
                      <a:pt x="59" y="17"/>
                      <a:pt x="55" y="17"/>
                    </a:cubicBezTo>
                    <a:cubicBezTo>
                      <a:pt x="59" y="11"/>
                      <a:pt x="59" y="5"/>
                      <a:pt x="56" y="0"/>
                    </a:cubicBezTo>
                    <a:cubicBezTo>
                      <a:pt x="51" y="6"/>
                      <a:pt x="48" y="12"/>
                      <a:pt x="48" y="16"/>
                    </a:cubicBezTo>
                    <a:cubicBezTo>
                      <a:pt x="42" y="21"/>
                      <a:pt x="39" y="17"/>
                      <a:pt x="35" y="19"/>
                    </a:cubicBezTo>
                    <a:cubicBezTo>
                      <a:pt x="32" y="20"/>
                      <a:pt x="29" y="23"/>
                      <a:pt x="24" y="25"/>
                    </a:cubicBezTo>
                    <a:cubicBezTo>
                      <a:pt x="22" y="22"/>
                      <a:pt x="23" y="20"/>
                      <a:pt x="29" y="16"/>
                    </a:cubicBezTo>
                    <a:cubicBezTo>
                      <a:pt x="35" y="13"/>
                      <a:pt x="37" y="2"/>
                      <a:pt x="31" y="1"/>
                    </a:cubicBezTo>
                    <a:close/>
                    <a:moveTo>
                      <a:pt x="43" y="38"/>
                    </a:moveTo>
                    <a:cubicBezTo>
                      <a:pt x="45" y="37"/>
                      <a:pt x="48" y="36"/>
                      <a:pt x="51" y="35"/>
                    </a:cubicBezTo>
                    <a:cubicBezTo>
                      <a:pt x="52" y="39"/>
                      <a:pt x="48" y="40"/>
                      <a:pt x="46" y="44"/>
                    </a:cubicBezTo>
                    <a:cubicBezTo>
                      <a:pt x="42" y="42"/>
                      <a:pt x="41" y="40"/>
                      <a:pt x="43"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íṧļiḓé">
                <a:extLst>
                  <a:ext uri="{FF2B5EF4-FFF2-40B4-BE49-F238E27FC236}">
                    <a16:creationId xmlns:a16="http://schemas.microsoft.com/office/drawing/2014/main" id="{E90146A6-7804-407C-AEC6-0B81EEFCAF6E}"/>
                  </a:ext>
                </a:extLst>
              </p:cNvPr>
              <p:cNvSpPr/>
              <p:nvPr/>
            </p:nvSpPr>
            <p:spPr bwMode="auto">
              <a:xfrm>
                <a:off x="2627313" y="4146550"/>
                <a:ext cx="501650" cy="161925"/>
              </a:xfrm>
              <a:custGeom>
                <a:avLst/>
                <a:gdLst>
                  <a:gd name="T0" fmla="*/ 26 w 152"/>
                  <a:gd name="T1" fmla="*/ 1 h 49"/>
                  <a:gd name="T2" fmla="*/ 16 w 152"/>
                  <a:gd name="T3" fmla="*/ 41 h 49"/>
                  <a:gd name="T4" fmla="*/ 17 w 152"/>
                  <a:gd name="T5" fmla="*/ 46 h 49"/>
                  <a:gd name="T6" fmla="*/ 23 w 152"/>
                  <a:gd name="T7" fmla="*/ 47 h 49"/>
                  <a:gd name="T8" fmla="*/ 10 w 152"/>
                  <a:gd name="T9" fmla="*/ 48 h 49"/>
                  <a:gd name="T10" fmla="*/ 1 w 152"/>
                  <a:gd name="T11" fmla="*/ 47 h 49"/>
                  <a:gd name="T12" fmla="*/ 10 w 152"/>
                  <a:gd name="T13" fmla="*/ 42 h 49"/>
                  <a:gd name="T14" fmla="*/ 16 w 152"/>
                  <a:gd name="T15" fmla="*/ 22 h 49"/>
                  <a:gd name="T16" fmla="*/ 17 w 152"/>
                  <a:gd name="T17" fmla="*/ 10 h 49"/>
                  <a:gd name="T18" fmla="*/ 8 w 152"/>
                  <a:gd name="T19" fmla="*/ 11 h 49"/>
                  <a:gd name="T20" fmla="*/ 25 w 152"/>
                  <a:gd name="T21" fmla="*/ 1 h 49"/>
                  <a:gd name="T22" fmla="*/ 37 w 152"/>
                  <a:gd name="T23" fmla="*/ 47 h 49"/>
                  <a:gd name="T24" fmla="*/ 52 w 152"/>
                  <a:gd name="T25" fmla="*/ 32 h 49"/>
                  <a:gd name="T26" fmla="*/ 42 w 152"/>
                  <a:gd name="T27" fmla="*/ 19 h 49"/>
                  <a:gd name="T28" fmla="*/ 57 w 152"/>
                  <a:gd name="T29" fmla="*/ 1 h 49"/>
                  <a:gd name="T30" fmla="*/ 70 w 152"/>
                  <a:gd name="T31" fmla="*/ 17 h 49"/>
                  <a:gd name="T32" fmla="*/ 37 w 152"/>
                  <a:gd name="T33" fmla="*/ 49 h 49"/>
                  <a:gd name="T34" fmla="*/ 63 w 152"/>
                  <a:gd name="T35" fmla="*/ 15 h 49"/>
                  <a:gd name="T36" fmla="*/ 56 w 152"/>
                  <a:gd name="T37" fmla="*/ 3 h 49"/>
                  <a:gd name="T38" fmla="*/ 49 w 152"/>
                  <a:gd name="T39" fmla="*/ 18 h 49"/>
                  <a:gd name="T40" fmla="*/ 55 w 152"/>
                  <a:gd name="T41" fmla="*/ 28 h 49"/>
                  <a:gd name="T42" fmla="*/ 110 w 152"/>
                  <a:gd name="T43" fmla="*/ 0 h 49"/>
                  <a:gd name="T44" fmla="*/ 110 w 152"/>
                  <a:gd name="T45" fmla="*/ 6 h 49"/>
                  <a:gd name="T46" fmla="*/ 94 w 152"/>
                  <a:gd name="T47" fmla="*/ 8 h 49"/>
                  <a:gd name="T48" fmla="*/ 93 w 152"/>
                  <a:gd name="T49" fmla="*/ 14 h 49"/>
                  <a:gd name="T50" fmla="*/ 102 w 152"/>
                  <a:gd name="T51" fmla="*/ 19 h 49"/>
                  <a:gd name="T52" fmla="*/ 98 w 152"/>
                  <a:gd name="T53" fmla="*/ 42 h 49"/>
                  <a:gd name="T54" fmla="*/ 77 w 152"/>
                  <a:gd name="T55" fmla="*/ 48 h 49"/>
                  <a:gd name="T56" fmla="*/ 76 w 152"/>
                  <a:gd name="T57" fmla="*/ 44 h 49"/>
                  <a:gd name="T58" fmla="*/ 80 w 152"/>
                  <a:gd name="T59" fmla="*/ 44 h 49"/>
                  <a:gd name="T60" fmla="*/ 95 w 152"/>
                  <a:gd name="T61" fmla="*/ 41 h 49"/>
                  <a:gd name="T62" fmla="*/ 97 w 152"/>
                  <a:gd name="T63" fmla="*/ 25 h 49"/>
                  <a:gd name="T64" fmla="*/ 89 w 152"/>
                  <a:gd name="T65" fmla="*/ 19 h 49"/>
                  <a:gd name="T66" fmla="*/ 90 w 152"/>
                  <a:gd name="T67" fmla="*/ 12 h 49"/>
                  <a:gd name="T68" fmla="*/ 96 w 152"/>
                  <a:gd name="T69" fmla="*/ 2 h 49"/>
                  <a:gd name="T70" fmla="*/ 108 w 152"/>
                  <a:gd name="T71" fmla="*/ 2 h 49"/>
                  <a:gd name="T72" fmla="*/ 152 w 152"/>
                  <a:gd name="T73" fmla="*/ 1 h 49"/>
                  <a:gd name="T74" fmla="*/ 127 w 152"/>
                  <a:gd name="T75" fmla="*/ 22 h 49"/>
                  <a:gd name="T76" fmla="*/ 144 w 152"/>
                  <a:gd name="T77" fmla="*/ 22 h 49"/>
                  <a:gd name="T78" fmla="*/ 142 w 152"/>
                  <a:gd name="T79" fmla="*/ 44 h 49"/>
                  <a:gd name="T80" fmla="*/ 122 w 152"/>
                  <a:gd name="T81" fmla="*/ 45 h 49"/>
                  <a:gd name="T82" fmla="*/ 123 w 152"/>
                  <a:gd name="T83" fmla="*/ 18 h 49"/>
                  <a:gd name="T84" fmla="*/ 152 w 152"/>
                  <a:gd name="T85" fmla="*/ 1 h 49"/>
                  <a:gd name="T86" fmla="*/ 126 w 152"/>
                  <a:gd name="T87" fmla="*/ 36 h 49"/>
                  <a:gd name="T88" fmla="*/ 132 w 152"/>
                  <a:gd name="T89" fmla="*/ 47 h 49"/>
                  <a:gd name="T90" fmla="*/ 139 w 152"/>
                  <a:gd name="T91" fmla="*/ 33 h 49"/>
                  <a:gd name="T92" fmla="*/ 134 w 152"/>
                  <a:gd name="T9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2" h="49">
                    <a:moveTo>
                      <a:pt x="25" y="1"/>
                    </a:moveTo>
                    <a:cubicBezTo>
                      <a:pt x="26" y="1"/>
                      <a:pt x="26" y="1"/>
                      <a:pt x="26" y="1"/>
                    </a:cubicBezTo>
                    <a:cubicBezTo>
                      <a:pt x="21" y="22"/>
                      <a:pt x="21" y="22"/>
                      <a:pt x="21" y="22"/>
                    </a:cubicBezTo>
                    <a:cubicBezTo>
                      <a:pt x="16" y="41"/>
                      <a:pt x="16" y="41"/>
                      <a:pt x="16" y="41"/>
                    </a:cubicBezTo>
                    <a:cubicBezTo>
                      <a:pt x="16" y="43"/>
                      <a:pt x="16" y="44"/>
                      <a:pt x="16" y="45"/>
                    </a:cubicBezTo>
                    <a:cubicBezTo>
                      <a:pt x="16" y="45"/>
                      <a:pt x="16" y="46"/>
                      <a:pt x="17" y="46"/>
                    </a:cubicBezTo>
                    <a:cubicBezTo>
                      <a:pt x="17" y="46"/>
                      <a:pt x="18" y="46"/>
                      <a:pt x="19" y="46"/>
                    </a:cubicBezTo>
                    <a:cubicBezTo>
                      <a:pt x="21" y="46"/>
                      <a:pt x="22" y="47"/>
                      <a:pt x="23" y="47"/>
                    </a:cubicBezTo>
                    <a:cubicBezTo>
                      <a:pt x="22" y="49"/>
                      <a:pt x="22" y="49"/>
                      <a:pt x="22" y="49"/>
                    </a:cubicBezTo>
                    <a:cubicBezTo>
                      <a:pt x="18" y="48"/>
                      <a:pt x="14" y="48"/>
                      <a:pt x="10" y="48"/>
                    </a:cubicBezTo>
                    <a:cubicBezTo>
                      <a:pt x="7" y="48"/>
                      <a:pt x="4" y="48"/>
                      <a:pt x="0" y="49"/>
                    </a:cubicBezTo>
                    <a:cubicBezTo>
                      <a:pt x="1" y="47"/>
                      <a:pt x="1" y="47"/>
                      <a:pt x="1" y="47"/>
                    </a:cubicBezTo>
                    <a:cubicBezTo>
                      <a:pt x="4" y="46"/>
                      <a:pt x="6" y="46"/>
                      <a:pt x="7" y="45"/>
                    </a:cubicBezTo>
                    <a:cubicBezTo>
                      <a:pt x="8" y="45"/>
                      <a:pt x="9" y="44"/>
                      <a:pt x="10" y="42"/>
                    </a:cubicBezTo>
                    <a:cubicBezTo>
                      <a:pt x="11" y="41"/>
                      <a:pt x="11" y="39"/>
                      <a:pt x="11" y="38"/>
                    </a:cubicBezTo>
                    <a:cubicBezTo>
                      <a:pt x="16" y="22"/>
                      <a:pt x="16" y="22"/>
                      <a:pt x="16" y="22"/>
                    </a:cubicBezTo>
                    <a:cubicBezTo>
                      <a:pt x="17" y="15"/>
                      <a:pt x="18" y="12"/>
                      <a:pt x="18" y="11"/>
                    </a:cubicBezTo>
                    <a:cubicBezTo>
                      <a:pt x="18" y="10"/>
                      <a:pt x="17" y="10"/>
                      <a:pt x="17" y="10"/>
                    </a:cubicBezTo>
                    <a:cubicBezTo>
                      <a:pt x="16" y="10"/>
                      <a:pt x="13" y="11"/>
                      <a:pt x="9" y="13"/>
                    </a:cubicBezTo>
                    <a:cubicBezTo>
                      <a:pt x="8" y="11"/>
                      <a:pt x="8" y="11"/>
                      <a:pt x="8" y="11"/>
                    </a:cubicBezTo>
                    <a:cubicBezTo>
                      <a:pt x="13" y="9"/>
                      <a:pt x="17" y="7"/>
                      <a:pt x="19" y="6"/>
                    </a:cubicBezTo>
                    <a:cubicBezTo>
                      <a:pt x="21" y="4"/>
                      <a:pt x="23" y="3"/>
                      <a:pt x="25" y="1"/>
                    </a:cubicBezTo>
                    <a:close/>
                    <a:moveTo>
                      <a:pt x="37" y="49"/>
                    </a:moveTo>
                    <a:cubicBezTo>
                      <a:pt x="37" y="47"/>
                      <a:pt x="37" y="47"/>
                      <a:pt x="37" y="47"/>
                    </a:cubicBezTo>
                    <a:cubicBezTo>
                      <a:pt x="49" y="46"/>
                      <a:pt x="57" y="40"/>
                      <a:pt x="61" y="28"/>
                    </a:cubicBezTo>
                    <a:cubicBezTo>
                      <a:pt x="58" y="30"/>
                      <a:pt x="55" y="32"/>
                      <a:pt x="52" y="32"/>
                    </a:cubicBezTo>
                    <a:cubicBezTo>
                      <a:pt x="49" y="32"/>
                      <a:pt x="46" y="31"/>
                      <a:pt x="45" y="28"/>
                    </a:cubicBezTo>
                    <a:cubicBezTo>
                      <a:pt x="43" y="26"/>
                      <a:pt x="42" y="23"/>
                      <a:pt x="42" y="19"/>
                    </a:cubicBezTo>
                    <a:cubicBezTo>
                      <a:pt x="42" y="14"/>
                      <a:pt x="43" y="10"/>
                      <a:pt x="46" y="6"/>
                    </a:cubicBezTo>
                    <a:cubicBezTo>
                      <a:pt x="49" y="3"/>
                      <a:pt x="53" y="1"/>
                      <a:pt x="57" y="1"/>
                    </a:cubicBezTo>
                    <a:cubicBezTo>
                      <a:pt x="61" y="1"/>
                      <a:pt x="64" y="3"/>
                      <a:pt x="66" y="5"/>
                    </a:cubicBezTo>
                    <a:cubicBezTo>
                      <a:pt x="68" y="8"/>
                      <a:pt x="70" y="12"/>
                      <a:pt x="70" y="17"/>
                    </a:cubicBezTo>
                    <a:cubicBezTo>
                      <a:pt x="70" y="25"/>
                      <a:pt x="67" y="33"/>
                      <a:pt x="61" y="39"/>
                    </a:cubicBezTo>
                    <a:cubicBezTo>
                      <a:pt x="55" y="46"/>
                      <a:pt x="47" y="49"/>
                      <a:pt x="37" y="49"/>
                    </a:cubicBezTo>
                    <a:close/>
                    <a:moveTo>
                      <a:pt x="62" y="25"/>
                    </a:moveTo>
                    <a:cubicBezTo>
                      <a:pt x="62" y="21"/>
                      <a:pt x="63" y="17"/>
                      <a:pt x="63" y="15"/>
                    </a:cubicBezTo>
                    <a:cubicBezTo>
                      <a:pt x="63" y="11"/>
                      <a:pt x="62" y="8"/>
                      <a:pt x="61" y="6"/>
                    </a:cubicBezTo>
                    <a:cubicBezTo>
                      <a:pt x="60" y="4"/>
                      <a:pt x="58" y="3"/>
                      <a:pt x="56" y="3"/>
                    </a:cubicBezTo>
                    <a:cubicBezTo>
                      <a:pt x="54" y="3"/>
                      <a:pt x="52" y="5"/>
                      <a:pt x="51" y="7"/>
                    </a:cubicBezTo>
                    <a:cubicBezTo>
                      <a:pt x="49" y="10"/>
                      <a:pt x="49" y="13"/>
                      <a:pt x="49" y="18"/>
                    </a:cubicBezTo>
                    <a:cubicBezTo>
                      <a:pt x="49" y="21"/>
                      <a:pt x="49" y="24"/>
                      <a:pt x="50" y="26"/>
                    </a:cubicBezTo>
                    <a:cubicBezTo>
                      <a:pt x="52" y="28"/>
                      <a:pt x="53" y="28"/>
                      <a:pt x="55" y="28"/>
                    </a:cubicBezTo>
                    <a:cubicBezTo>
                      <a:pt x="57" y="28"/>
                      <a:pt x="59" y="27"/>
                      <a:pt x="62" y="25"/>
                    </a:cubicBezTo>
                    <a:close/>
                    <a:moveTo>
                      <a:pt x="110" y="0"/>
                    </a:moveTo>
                    <a:cubicBezTo>
                      <a:pt x="113" y="0"/>
                      <a:pt x="113" y="0"/>
                      <a:pt x="113" y="0"/>
                    </a:cubicBezTo>
                    <a:cubicBezTo>
                      <a:pt x="110" y="6"/>
                      <a:pt x="110" y="6"/>
                      <a:pt x="110" y="6"/>
                    </a:cubicBezTo>
                    <a:cubicBezTo>
                      <a:pt x="109" y="7"/>
                      <a:pt x="108" y="7"/>
                      <a:pt x="105" y="7"/>
                    </a:cubicBezTo>
                    <a:cubicBezTo>
                      <a:pt x="99" y="7"/>
                      <a:pt x="95" y="7"/>
                      <a:pt x="94" y="8"/>
                    </a:cubicBezTo>
                    <a:cubicBezTo>
                      <a:pt x="93" y="10"/>
                      <a:pt x="92" y="11"/>
                      <a:pt x="92" y="12"/>
                    </a:cubicBezTo>
                    <a:cubicBezTo>
                      <a:pt x="92" y="13"/>
                      <a:pt x="92" y="13"/>
                      <a:pt x="93" y="14"/>
                    </a:cubicBezTo>
                    <a:cubicBezTo>
                      <a:pt x="93" y="14"/>
                      <a:pt x="94" y="14"/>
                      <a:pt x="95" y="15"/>
                    </a:cubicBezTo>
                    <a:cubicBezTo>
                      <a:pt x="98" y="16"/>
                      <a:pt x="100" y="17"/>
                      <a:pt x="102" y="19"/>
                    </a:cubicBezTo>
                    <a:cubicBezTo>
                      <a:pt x="103" y="22"/>
                      <a:pt x="104" y="24"/>
                      <a:pt x="104" y="28"/>
                    </a:cubicBezTo>
                    <a:cubicBezTo>
                      <a:pt x="104" y="33"/>
                      <a:pt x="102" y="38"/>
                      <a:pt x="98" y="42"/>
                    </a:cubicBezTo>
                    <a:cubicBezTo>
                      <a:pt x="93" y="47"/>
                      <a:pt x="88" y="49"/>
                      <a:pt x="83" y="49"/>
                    </a:cubicBezTo>
                    <a:cubicBezTo>
                      <a:pt x="80" y="49"/>
                      <a:pt x="79" y="49"/>
                      <a:pt x="77" y="48"/>
                    </a:cubicBezTo>
                    <a:cubicBezTo>
                      <a:pt x="76" y="47"/>
                      <a:pt x="76" y="46"/>
                      <a:pt x="76" y="45"/>
                    </a:cubicBezTo>
                    <a:cubicBezTo>
                      <a:pt x="76" y="45"/>
                      <a:pt x="76" y="44"/>
                      <a:pt x="76" y="44"/>
                    </a:cubicBezTo>
                    <a:cubicBezTo>
                      <a:pt x="77" y="43"/>
                      <a:pt x="77" y="43"/>
                      <a:pt x="78" y="43"/>
                    </a:cubicBezTo>
                    <a:cubicBezTo>
                      <a:pt x="79" y="43"/>
                      <a:pt x="79" y="43"/>
                      <a:pt x="80" y="44"/>
                    </a:cubicBezTo>
                    <a:cubicBezTo>
                      <a:pt x="82" y="45"/>
                      <a:pt x="84" y="46"/>
                      <a:pt x="85" y="46"/>
                    </a:cubicBezTo>
                    <a:cubicBezTo>
                      <a:pt x="89" y="46"/>
                      <a:pt x="92" y="44"/>
                      <a:pt x="95" y="41"/>
                    </a:cubicBezTo>
                    <a:cubicBezTo>
                      <a:pt x="98" y="38"/>
                      <a:pt x="99" y="35"/>
                      <a:pt x="99" y="31"/>
                    </a:cubicBezTo>
                    <a:cubicBezTo>
                      <a:pt x="99" y="29"/>
                      <a:pt x="99" y="26"/>
                      <a:pt x="97" y="25"/>
                    </a:cubicBezTo>
                    <a:cubicBezTo>
                      <a:pt x="96" y="23"/>
                      <a:pt x="94" y="21"/>
                      <a:pt x="91" y="20"/>
                    </a:cubicBezTo>
                    <a:cubicBezTo>
                      <a:pt x="90" y="19"/>
                      <a:pt x="89" y="19"/>
                      <a:pt x="89" y="19"/>
                    </a:cubicBezTo>
                    <a:cubicBezTo>
                      <a:pt x="89" y="18"/>
                      <a:pt x="88" y="18"/>
                      <a:pt x="88" y="17"/>
                    </a:cubicBezTo>
                    <a:cubicBezTo>
                      <a:pt x="88" y="16"/>
                      <a:pt x="89" y="14"/>
                      <a:pt x="90" y="12"/>
                    </a:cubicBezTo>
                    <a:cubicBezTo>
                      <a:pt x="92" y="3"/>
                      <a:pt x="92" y="3"/>
                      <a:pt x="92" y="3"/>
                    </a:cubicBezTo>
                    <a:cubicBezTo>
                      <a:pt x="94" y="3"/>
                      <a:pt x="95" y="2"/>
                      <a:pt x="96" y="2"/>
                    </a:cubicBezTo>
                    <a:cubicBezTo>
                      <a:pt x="105" y="2"/>
                      <a:pt x="105" y="2"/>
                      <a:pt x="105" y="2"/>
                    </a:cubicBezTo>
                    <a:cubicBezTo>
                      <a:pt x="106" y="2"/>
                      <a:pt x="108" y="2"/>
                      <a:pt x="108" y="2"/>
                    </a:cubicBezTo>
                    <a:cubicBezTo>
                      <a:pt x="109" y="2"/>
                      <a:pt x="110" y="1"/>
                      <a:pt x="110" y="0"/>
                    </a:cubicBezTo>
                    <a:close/>
                    <a:moveTo>
                      <a:pt x="152" y="1"/>
                    </a:moveTo>
                    <a:cubicBezTo>
                      <a:pt x="151" y="3"/>
                      <a:pt x="151" y="3"/>
                      <a:pt x="151" y="3"/>
                    </a:cubicBezTo>
                    <a:cubicBezTo>
                      <a:pt x="139" y="4"/>
                      <a:pt x="131" y="10"/>
                      <a:pt x="127" y="22"/>
                    </a:cubicBezTo>
                    <a:cubicBezTo>
                      <a:pt x="130" y="20"/>
                      <a:pt x="133" y="19"/>
                      <a:pt x="136" y="19"/>
                    </a:cubicBezTo>
                    <a:cubicBezTo>
                      <a:pt x="140" y="19"/>
                      <a:pt x="142" y="20"/>
                      <a:pt x="144" y="22"/>
                    </a:cubicBezTo>
                    <a:cubicBezTo>
                      <a:pt x="145" y="24"/>
                      <a:pt x="146" y="27"/>
                      <a:pt x="146" y="31"/>
                    </a:cubicBezTo>
                    <a:cubicBezTo>
                      <a:pt x="146" y="36"/>
                      <a:pt x="145" y="40"/>
                      <a:pt x="142" y="44"/>
                    </a:cubicBezTo>
                    <a:cubicBezTo>
                      <a:pt x="139" y="47"/>
                      <a:pt x="135" y="49"/>
                      <a:pt x="131" y="49"/>
                    </a:cubicBezTo>
                    <a:cubicBezTo>
                      <a:pt x="127" y="49"/>
                      <a:pt x="124" y="48"/>
                      <a:pt x="122" y="45"/>
                    </a:cubicBezTo>
                    <a:cubicBezTo>
                      <a:pt x="120" y="42"/>
                      <a:pt x="119" y="38"/>
                      <a:pt x="119" y="33"/>
                    </a:cubicBezTo>
                    <a:cubicBezTo>
                      <a:pt x="119" y="28"/>
                      <a:pt x="120" y="23"/>
                      <a:pt x="123" y="18"/>
                    </a:cubicBezTo>
                    <a:cubicBezTo>
                      <a:pt x="126" y="13"/>
                      <a:pt x="129" y="9"/>
                      <a:pt x="134" y="6"/>
                    </a:cubicBezTo>
                    <a:cubicBezTo>
                      <a:pt x="139" y="3"/>
                      <a:pt x="145" y="1"/>
                      <a:pt x="152" y="1"/>
                    </a:cubicBezTo>
                    <a:close/>
                    <a:moveTo>
                      <a:pt x="127" y="25"/>
                    </a:moveTo>
                    <a:cubicBezTo>
                      <a:pt x="126" y="29"/>
                      <a:pt x="126" y="33"/>
                      <a:pt x="126" y="36"/>
                    </a:cubicBezTo>
                    <a:cubicBezTo>
                      <a:pt x="126" y="39"/>
                      <a:pt x="126" y="42"/>
                      <a:pt x="127" y="44"/>
                    </a:cubicBezTo>
                    <a:cubicBezTo>
                      <a:pt x="129" y="46"/>
                      <a:pt x="130" y="47"/>
                      <a:pt x="132" y="47"/>
                    </a:cubicBezTo>
                    <a:cubicBezTo>
                      <a:pt x="134" y="47"/>
                      <a:pt x="136" y="46"/>
                      <a:pt x="138" y="43"/>
                    </a:cubicBezTo>
                    <a:cubicBezTo>
                      <a:pt x="139" y="40"/>
                      <a:pt x="139" y="37"/>
                      <a:pt x="139" y="33"/>
                    </a:cubicBezTo>
                    <a:cubicBezTo>
                      <a:pt x="139" y="29"/>
                      <a:pt x="139" y="27"/>
                      <a:pt x="138" y="25"/>
                    </a:cubicBezTo>
                    <a:cubicBezTo>
                      <a:pt x="137" y="23"/>
                      <a:pt x="136" y="22"/>
                      <a:pt x="134" y="22"/>
                    </a:cubicBezTo>
                    <a:cubicBezTo>
                      <a:pt x="132" y="22"/>
                      <a:pt x="129" y="23"/>
                      <a:pt x="127" y="25"/>
                    </a:cubicBezTo>
                    <a:close/>
                  </a:path>
                </a:pathLst>
              </a:custGeom>
              <a:solidFill>
                <a:srgbClr val="FFFFFF"/>
              </a:solidFill>
              <a:ln w="3175" cap="flat">
                <a:solidFill>
                  <a:srgbClr val="FFFFFF"/>
                </a:solidFill>
                <a:prstDash val="solid"/>
                <a:miter lim="800000"/>
                <a:headEnd/>
                <a:tailEnd/>
              </a:ln>
            </p:spPr>
            <p:txBody>
              <a:bodyPr anchor="ctr"/>
              <a:lstStyle/>
              <a:p>
                <a:pPr algn="ctr"/>
                <a:endParaRPr/>
              </a:p>
            </p:txBody>
          </p:sp>
          <p:sp>
            <p:nvSpPr>
              <p:cNvPr id="32" name="îSlïḍè">
                <a:extLst>
                  <a:ext uri="{FF2B5EF4-FFF2-40B4-BE49-F238E27FC236}">
                    <a16:creationId xmlns:a16="http://schemas.microsoft.com/office/drawing/2014/main" id="{44AC6217-551F-413C-AE59-9500B1B20369}"/>
                  </a:ext>
                </a:extLst>
              </p:cNvPr>
              <p:cNvSpPr/>
              <p:nvPr/>
            </p:nvSpPr>
            <p:spPr bwMode="auto">
              <a:xfrm>
                <a:off x="2373313" y="2843213"/>
                <a:ext cx="1058863" cy="1065213"/>
              </a:xfrm>
              <a:custGeom>
                <a:avLst/>
                <a:gdLst>
                  <a:gd name="T0" fmla="*/ 56 w 321"/>
                  <a:gd name="T1" fmla="*/ 128 h 322"/>
                  <a:gd name="T2" fmla="*/ 55 w 321"/>
                  <a:gd name="T3" fmla="*/ 127 h 322"/>
                  <a:gd name="T4" fmla="*/ 38 w 321"/>
                  <a:gd name="T5" fmla="*/ 69 h 322"/>
                  <a:gd name="T6" fmla="*/ 193 w 321"/>
                  <a:gd name="T7" fmla="*/ 113 h 322"/>
                  <a:gd name="T8" fmla="*/ 206 w 321"/>
                  <a:gd name="T9" fmla="*/ 112 h 322"/>
                  <a:gd name="T10" fmla="*/ 114 w 321"/>
                  <a:gd name="T11" fmla="*/ 46 h 322"/>
                  <a:gd name="T12" fmla="*/ 49 w 321"/>
                  <a:gd name="T13" fmla="*/ 137 h 322"/>
                  <a:gd name="T14" fmla="*/ 92 w 321"/>
                  <a:gd name="T15" fmla="*/ 197 h 322"/>
                  <a:gd name="T16" fmla="*/ 186 w 321"/>
                  <a:gd name="T17" fmla="*/ 267 h 322"/>
                  <a:gd name="T18" fmla="*/ 262 w 321"/>
                  <a:gd name="T19" fmla="*/ 185 h 322"/>
                  <a:gd name="T20" fmla="*/ 248 w 321"/>
                  <a:gd name="T21" fmla="*/ 185 h 322"/>
                  <a:gd name="T22" fmla="*/ 107 w 321"/>
                  <a:gd name="T23" fmla="*/ 188 h 322"/>
                  <a:gd name="T24" fmla="*/ 64 w 321"/>
                  <a:gd name="T25" fmla="*/ 121 h 322"/>
                  <a:gd name="T26" fmla="*/ 56 w 321"/>
                  <a:gd name="T27" fmla="*/ 1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1" h="322">
                    <a:moveTo>
                      <a:pt x="56" y="128"/>
                    </a:moveTo>
                    <a:cubicBezTo>
                      <a:pt x="56" y="128"/>
                      <a:pt x="55" y="127"/>
                      <a:pt x="55" y="127"/>
                    </a:cubicBezTo>
                    <a:cubicBezTo>
                      <a:pt x="46" y="111"/>
                      <a:pt x="38" y="92"/>
                      <a:pt x="38" y="69"/>
                    </a:cubicBezTo>
                    <a:cubicBezTo>
                      <a:pt x="46" y="0"/>
                      <a:pt x="171" y="94"/>
                      <a:pt x="193" y="113"/>
                    </a:cubicBezTo>
                    <a:cubicBezTo>
                      <a:pt x="198" y="112"/>
                      <a:pt x="202" y="112"/>
                      <a:pt x="206" y="112"/>
                    </a:cubicBezTo>
                    <a:cubicBezTo>
                      <a:pt x="184" y="85"/>
                      <a:pt x="148" y="58"/>
                      <a:pt x="114" y="46"/>
                    </a:cubicBezTo>
                    <a:cubicBezTo>
                      <a:pt x="54" y="25"/>
                      <a:pt x="0" y="44"/>
                      <a:pt x="49" y="137"/>
                    </a:cubicBezTo>
                    <a:cubicBezTo>
                      <a:pt x="45" y="178"/>
                      <a:pt x="63" y="194"/>
                      <a:pt x="92" y="197"/>
                    </a:cubicBezTo>
                    <a:cubicBezTo>
                      <a:pt x="112" y="216"/>
                      <a:pt x="147" y="251"/>
                      <a:pt x="186" y="267"/>
                    </a:cubicBezTo>
                    <a:cubicBezTo>
                      <a:pt x="244" y="290"/>
                      <a:pt x="302" y="279"/>
                      <a:pt x="262" y="185"/>
                    </a:cubicBezTo>
                    <a:cubicBezTo>
                      <a:pt x="257" y="185"/>
                      <a:pt x="253" y="185"/>
                      <a:pt x="248" y="185"/>
                    </a:cubicBezTo>
                    <a:cubicBezTo>
                      <a:pt x="321" y="322"/>
                      <a:pt x="144" y="248"/>
                      <a:pt x="107" y="188"/>
                    </a:cubicBezTo>
                    <a:cubicBezTo>
                      <a:pt x="148" y="162"/>
                      <a:pt x="113" y="93"/>
                      <a:pt x="64" y="121"/>
                    </a:cubicBezTo>
                    <a:cubicBezTo>
                      <a:pt x="61" y="123"/>
                      <a:pt x="58" y="125"/>
                      <a:pt x="56" y="128"/>
                    </a:cubicBezTo>
                    <a:close/>
                  </a:path>
                </a:pathLst>
              </a:custGeom>
              <a:solidFill>
                <a:srgbClr val="F083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dirty="0"/>
              </a:p>
            </p:txBody>
          </p:sp>
          <p:sp>
            <p:nvSpPr>
              <p:cNvPr id="33" name="íšlíḍé">
                <a:extLst>
                  <a:ext uri="{FF2B5EF4-FFF2-40B4-BE49-F238E27FC236}">
                    <a16:creationId xmlns:a16="http://schemas.microsoft.com/office/drawing/2014/main" id="{BD1004DF-F7C8-489C-9860-E02ABC1E9422}"/>
                  </a:ext>
                </a:extLst>
              </p:cNvPr>
              <p:cNvSpPr/>
              <p:nvPr/>
            </p:nvSpPr>
            <p:spPr bwMode="auto">
              <a:xfrm>
                <a:off x="2581275" y="3270250"/>
                <a:ext cx="158750" cy="171450"/>
              </a:xfrm>
              <a:custGeom>
                <a:avLst/>
                <a:gdLst>
                  <a:gd name="T0" fmla="*/ 48 w 48"/>
                  <a:gd name="T1" fmla="*/ 30 h 52"/>
                  <a:gd name="T2" fmla="*/ 47 w 48"/>
                  <a:gd name="T3" fmla="*/ 20 h 52"/>
                  <a:gd name="T4" fmla="*/ 45 w 48"/>
                  <a:gd name="T5" fmla="*/ 11 h 52"/>
                  <a:gd name="T6" fmla="*/ 24 w 48"/>
                  <a:gd name="T7" fmla="*/ 0 h 52"/>
                  <a:gd name="T8" fmla="*/ 0 w 48"/>
                  <a:gd name="T9" fmla="*/ 26 h 52"/>
                  <a:gd name="T10" fmla="*/ 24 w 48"/>
                  <a:gd name="T11" fmla="*/ 51 h 52"/>
                  <a:gd name="T12" fmla="*/ 46 w 48"/>
                  <a:gd name="T13" fmla="*/ 36 h 52"/>
                  <a:gd name="T14" fmla="*/ 33 w 48"/>
                  <a:gd name="T15" fmla="*/ 36 h 52"/>
                  <a:gd name="T16" fmla="*/ 24 w 48"/>
                  <a:gd name="T17" fmla="*/ 42 h 52"/>
                  <a:gd name="T18" fmla="*/ 15 w 48"/>
                  <a:gd name="T19" fmla="*/ 30 h 52"/>
                  <a:gd name="T20" fmla="*/ 48 w 48"/>
                  <a:gd name="T21" fmla="*/ 30 h 52"/>
                  <a:gd name="T22" fmla="*/ 15 w 48"/>
                  <a:gd name="T23" fmla="*/ 20 h 52"/>
                  <a:gd name="T24" fmla="*/ 24 w 48"/>
                  <a:gd name="T25" fmla="*/ 9 h 52"/>
                  <a:gd name="T26" fmla="*/ 32 w 48"/>
                  <a:gd name="T27" fmla="*/ 20 h 52"/>
                  <a:gd name="T28" fmla="*/ 15 w 48"/>
                  <a:gd name="T29"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52">
                    <a:moveTo>
                      <a:pt x="48" y="30"/>
                    </a:moveTo>
                    <a:cubicBezTo>
                      <a:pt x="48" y="26"/>
                      <a:pt x="48" y="23"/>
                      <a:pt x="47" y="20"/>
                    </a:cubicBezTo>
                    <a:cubicBezTo>
                      <a:pt x="47" y="17"/>
                      <a:pt x="46" y="14"/>
                      <a:pt x="45" y="11"/>
                    </a:cubicBezTo>
                    <a:cubicBezTo>
                      <a:pt x="41" y="4"/>
                      <a:pt x="34" y="0"/>
                      <a:pt x="24" y="0"/>
                    </a:cubicBezTo>
                    <a:cubicBezTo>
                      <a:pt x="9" y="1"/>
                      <a:pt x="1" y="9"/>
                      <a:pt x="0" y="26"/>
                    </a:cubicBezTo>
                    <a:cubicBezTo>
                      <a:pt x="0" y="43"/>
                      <a:pt x="8" y="52"/>
                      <a:pt x="24" y="51"/>
                    </a:cubicBezTo>
                    <a:cubicBezTo>
                      <a:pt x="37" y="51"/>
                      <a:pt x="45" y="46"/>
                      <a:pt x="46" y="36"/>
                    </a:cubicBezTo>
                    <a:cubicBezTo>
                      <a:pt x="33" y="36"/>
                      <a:pt x="33" y="36"/>
                      <a:pt x="33" y="36"/>
                    </a:cubicBezTo>
                    <a:cubicBezTo>
                      <a:pt x="31" y="40"/>
                      <a:pt x="28" y="42"/>
                      <a:pt x="24" y="42"/>
                    </a:cubicBezTo>
                    <a:cubicBezTo>
                      <a:pt x="18" y="42"/>
                      <a:pt x="15" y="38"/>
                      <a:pt x="15" y="30"/>
                    </a:cubicBezTo>
                    <a:cubicBezTo>
                      <a:pt x="48" y="30"/>
                      <a:pt x="48" y="30"/>
                      <a:pt x="48" y="30"/>
                    </a:cubicBezTo>
                    <a:close/>
                    <a:moveTo>
                      <a:pt x="15" y="20"/>
                    </a:moveTo>
                    <a:cubicBezTo>
                      <a:pt x="15" y="13"/>
                      <a:pt x="18" y="9"/>
                      <a:pt x="24" y="9"/>
                    </a:cubicBezTo>
                    <a:cubicBezTo>
                      <a:pt x="29" y="9"/>
                      <a:pt x="32" y="13"/>
                      <a:pt x="32" y="20"/>
                    </a:cubicBezTo>
                    <a:lnTo>
                      <a:pt x="15"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îšḻidè">
                <a:extLst>
                  <a:ext uri="{FF2B5EF4-FFF2-40B4-BE49-F238E27FC236}">
                    <a16:creationId xmlns:a16="http://schemas.microsoft.com/office/drawing/2014/main" id="{5C0ABEEF-C80B-4328-B97F-45A97818619D}"/>
                  </a:ext>
                </a:extLst>
              </p:cNvPr>
              <p:cNvSpPr/>
              <p:nvPr/>
            </p:nvSpPr>
            <p:spPr bwMode="auto">
              <a:xfrm>
                <a:off x="2409825" y="3444875"/>
                <a:ext cx="685800" cy="334963"/>
              </a:xfrm>
              <a:custGeom>
                <a:avLst/>
                <a:gdLst>
                  <a:gd name="T0" fmla="*/ 187 w 208"/>
                  <a:gd name="T1" fmla="*/ 1 h 101"/>
                  <a:gd name="T2" fmla="*/ 208 w 208"/>
                  <a:gd name="T3" fmla="*/ 4 h 101"/>
                  <a:gd name="T4" fmla="*/ 72 w 208"/>
                  <a:gd name="T5" fmla="*/ 93 h 101"/>
                  <a:gd name="T6" fmla="*/ 33 w 208"/>
                  <a:gd name="T7" fmla="*/ 0 h 101"/>
                  <a:gd name="T8" fmla="*/ 43 w 208"/>
                  <a:gd name="T9" fmla="*/ 9 h 101"/>
                  <a:gd name="T10" fmla="*/ 45 w 208"/>
                  <a:gd name="T11" fmla="*/ 83 h 101"/>
                  <a:gd name="T12" fmla="*/ 187 w 208"/>
                  <a:gd name="T13" fmla="*/ 1 h 101"/>
                </a:gdLst>
                <a:ahLst/>
                <a:cxnLst>
                  <a:cxn ang="0">
                    <a:pos x="T0" y="T1"/>
                  </a:cxn>
                  <a:cxn ang="0">
                    <a:pos x="T2" y="T3"/>
                  </a:cxn>
                  <a:cxn ang="0">
                    <a:pos x="T4" y="T5"/>
                  </a:cxn>
                  <a:cxn ang="0">
                    <a:pos x="T6" y="T7"/>
                  </a:cxn>
                  <a:cxn ang="0">
                    <a:pos x="T8" y="T9"/>
                  </a:cxn>
                  <a:cxn ang="0">
                    <a:pos x="T10" y="T11"/>
                  </a:cxn>
                  <a:cxn ang="0">
                    <a:pos x="T12" y="T13"/>
                  </a:cxn>
                </a:cxnLst>
                <a:rect l="0" t="0" r="r" b="b"/>
                <a:pathLst>
                  <a:path w="208" h="101">
                    <a:moveTo>
                      <a:pt x="187" y="1"/>
                    </a:moveTo>
                    <a:cubicBezTo>
                      <a:pt x="196" y="1"/>
                      <a:pt x="198" y="4"/>
                      <a:pt x="208" y="4"/>
                    </a:cubicBezTo>
                    <a:cubicBezTo>
                      <a:pt x="183" y="32"/>
                      <a:pt x="123" y="91"/>
                      <a:pt x="72" y="93"/>
                    </a:cubicBezTo>
                    <a:cubicBezTo>
                      <a:pt x="37" y="95"/>
                      <a:pt x="0" y="73"/>
                      <a:pt x="33" y="0"/>
                    </a:cubicBezTo>
                    <a:cubicBezTo>
                      <a:pt x="38" y="4"/>
                      <a:pt x="38" y="5"/>
                      <a:pt x="43" y="9"/>
                    </a:cubicBezTo>
                    <a:cubicBezTo>
                      <a:pt x="19" y="49"/>
                      <a:pt x="28" y="73"/>
                      <a:pt x="45" y="83"/>
                    </a:cubicBezTo>
                    <a:cubicBezTo>
                      <a:pt x="77" y="101"/>
                      <a:pt x="155" y="46"/>
                      <a:pt x="187" y="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ïsḷide">
                <a:extLst>
                  <a:ext uri="{FF2B5EF4-FFF2-40B4-BE49-F238E27FC236}">
                    <a16:creationId xmlns:a16="http://schemas.microsoft.com/office/drawing/2014/main" id="{A42388AA-45FE-435C-9892-C565170E96C5}"/>
                  </a:ext>
                </a:extLst>
              </p:cNvPr>
              <p:cNvSpPr/>
              <p:nvPr/>
            </p:nvSpPr>
            <p:spPr bwMode="auto">
              <a:xfrm>
                <a:off x="2693988" y="2949575"/>
                <a:ext cx="631825" cy="271463"/>
              </a:xfrm>
              <a:custGeom>
                <a:avLst/>
                <a:gdLst>
                  <a:gd name="T0" fmla="*/ 18 w 192"/>
                  <a:gd name="T1" fmla="*/ 81 h 82"/>
                  <a:gd name="T2" fmla="*/ 0 w 192"/>
                  <a:gd name="T3" fmla="*/ 79 h 82"/>
                  <a:gd name="T4" fmla="*/ 74 w 192"/>
                  <a:gd name="T5" fmla="*/ 19 h 82"/>
                  <a:gd name="T6" fmla="*/ 117 w 192"/>
                  <a:gd name="T7" fmla="*/ 3 h 82"/>
                  <a:gd name="T8" fmla="*/ 163 w 192"/>
                  <a:gd name="T9" fmla="*/ 82 h 82"/>
                  <a:gd name="T10" fmla="*/ 153 w 192"/>
                  <a:gd name="T11" fmla="*/ 77 h 82"/>
                  <a:gd name="T12" fmla="*/ 140 w 192"/>
                  <a:gd name="T13" fmla="*/ 10 h 82"/>
                  <a:gd name="T14" fmla="*/ 18 w 192"/>
                  <a:gd name="T15" fmla="*/ 81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82">
                    <a:moveTo>
                      <a:pt x="18" y="81"/>
                    </a:moveTo>
                    <a:cubicBezTo>
                      <a:pt x="10" y="81"/>
                      <a:pt x="8" y="78"/>
                      <a:pt x="0" y="79"/>
                    </a:cubicBezTo>
                    <a:cubicBezTo>
                      <a:pt x="14" y="63"/>
                      <a:pt x="42" y="37"/>
                      <a:pt x="74" y="19"/>
                    </a:cubicBezTo>
                    <a:cubicBezTo>
                      <a:pt x="88" y="12"/>
                      <a:pt x="102" y="4"/>
                      <a:pt x="117" y="3"/>
                    </a:cubicBezTo>
                    <a:cubicBezTo>
                      <a:pt x="148" y="0"/>
                      <a:pt x="192" y="20"/>
                      <a:pt x="163" y="82"/>
                    </a:cubicBezTo>
                    <a:cubicBezTo>
                      <a:pt x="160" y="78"/>
                      <a:pt x="157" y="80"/>
                      <a:pt x="153" y="77"/>
                    </a:cubicBezTo>
                    <a:cubicBezTo>
                      <a:pt x="176" y="35"/>
                      <a:pt x="158" y="10"/>
                      <a:pt x="140" y="10"/>
                    </a:cubicBezTo>
                    <a:cubicBezTo>
                      <a:pt x="103" y="10"/>
                      <a:pt x="44" y="41"/>
                      <a:pt x="18" y="81"/>
                    </a:cubicBez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işḷïḍé">
                <a:extLst>
                  <a:ext uri="{FF2B5EF4-FFF2-40B4-BE49-F238E27FC236}">
                    <a16:creationId xmlns:a16="http://schemas.microsoft.com/office/drawing/2014/main" id="{2A14E0B6-EDF6-4127-B492-06B91A754820}"/>
                  </a:ext>
                </a:extLst>
              </p:cNvPr>
              <p:cNvSpPr/>
              <p:nvPr/>
            </p:nvSpPr>
            <p:spPr bwMode="auto">
              <a:xfrm>
                <a:off x="2339975" y="3282950"/>
                <a:ext cx="139700" cy="161925"/>
              </a:xfrm>
              <a:custGeom>
                <a:avLst/>
                <a:gdLst>
                  <a:gd name="T0" fmla="*/ 32 w 42"/>
                  <a:gd name="T1" fmla="*/ 0 h 49"/>
                  <a:gd name="T2" fmla="*/ 32 w 42"/>
                  <a:gd name="T3" fmla="*/ 27 h 49"/>
                  <a:gd name="T4" fmla="*/ 30 w 42"/>
                  <a:gd name="T5" fmla="*/ 38 h 49"/>
                  <a:gd name="T6" fmla="*/ 21 w 42"/>
                  <a:gd name="T7" fmla="*/ 42 h 49"/>
                  <a:gd name="T8" fmla="*/ 13 w 42"/>
                  <a:gd name="T9" fmla="*/ 38 h 49"/>
                  <a:gd name="T10" fmla="*/ 11 w 42"/>
                  <a:gd name="T11" fmla="*/ 27 h 49"/>
                  <a:gd name="T12" fmla="*/ 11 w 42"/>
                  <a:gd name="T13" fmla="*/ 0 h 49"/>
                  <a:gd name="T14" fmla="*/ 0 w 42"/>
                  <a:gd name="T15" fmla="*/ 0 h 49"/>
                  <a:gd name="T16" fmla="*/ 0 w 42"/>
                  <a:gd name="T17" fmla="*/ 31 h 49"/>
                  <a:gd name="T18" fmla="*/ 21 w 42"/>
                  <a:gd name="T19" fmla="*/ 49 h 49"/>
                  <a:gd name="T20" fmla="*/ 42 w 42"/>
                  <a:gd name="T21" fmla="*/ 31 h 49"/>
                  <a:gd name="T22" fmla="*/ 42 w 42"/>
                  <a:gd name="T23" fmla="*/ 0 h 49"/>
                  <a:gd name="T24" fmla="*/ 32 w 42"/>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49">
                    <a:moveTo>
                      <a:pt x="32" y="0"/>
                    </a:moveTo>
                    <a:cubicBezTo>
                      <a:pt x="32" y="27"/>
                      <a:pt x="32" y="27"/>
                      <a:pt x="32" y="27"/>
                    </a:cubicBezTo>
                    <a:cubicBezTo>
                      <a:pt x="32" y="32"/>
                      <a:pt x="31" y="36"/>
                      <a:pt x="30" y="38"/>
                    </a:cubicBezTo>
                    <a:cubicBezTo>
                      <a:pt x="28" y="41"/>
                      <a:pt x="25" y="42"/>
                      <a:pt x="21" y="42"/>
                    </a:cubicBezTo>
                    <a:cubicBezTo>
                      <a:pt x="17" y="42"/>
                      <a:pt x="14" y="41"/>
                      <a:pt x="13" y="38"/>
                    </a:cubicBezTo>
                    <a:cubicBezTo>
                      <a:pt x="11" y="36"/>
                      <a:pt x="10" y="32"/>
                      <a:pt x="11" y="27"/>
                    </a:cubicBezTo>
                    <a:cubicBezTo>
                      <a:pt x="11" y="0"/>
                      <a:pt x="11" y="0"/>
                      <a:pt x="11" y="0"/>
                    </a:cubicBezTo>
                    <a:cubicBezTo>
                      <a:pt x="0" y="0"/>
                      <a:pt x="0" y="0"/>
                      <a:pt x="0" y="0"/>
                    </a:cubicBezTo>
                    <a:cubicBezTo>
                      <a:pt x="0" y="31"/>
                      <a:pt x="0" y="31"/>
                      <a:pt x="0" y="31"/>
                    </a:cubicBezTo>
                    <a:cubicBezTo>
                      <a:pt x="0" y="43"/>
                      <a:pt x="8" y="49"/>
                      <a:pt x="21" y="49"/>
                    </a:cubicBezTo>
                    <a:cubicBezTo>
                      <a:pt x="35" y="49"/>
                      <a:pt x="42" y="43"/>
                      <a:pt x="42" y="31"/>
                    </a:cubicBezTo>
                    <a:cubicBezTo>
                      <a:pt x="42" y="0"/>
                      <a:pt x="42" y="0"/>
                      <a:pt x="42" y="0"/>
                    </a:cubicBezTo>
                    <a:lnTo>
                      <a:pt x="32" y="0"/>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îṡḷïde">
                <a:extLst>
                  <a:ext uri="{FF2B5EF4-FFF2-40B4-BE49-F238E27FC236}">
                    <a16:creationId xmlns:a16="http://schemas.microsoft.com/office/drawing/2014/main" id="{EF802D0D-499C-47A6-A1B0-3961FF9051EF}"/>
                  </a:ext>
                </a:extLst>
              </p:cNvPr>
              <p:cNvSpPr/>
              <p:nvPr/>
            </p:nvSpPr>
            <p:spPr bwMode="auto">
              <a:xfrm>
                <a:off x="2847975" y="3270250"/>
                <a:ext cx="141288" cy="182563"/>
              </a:xfrm>
              <a:custGeom>
                <a:avLst/>
                <a:gdLst>
                  <a:gd name="T0" fmla="*/ 42 w 43"/>
                  <a:gd name="T1" fmla="*/ 16 h 55"/>
                  <a:gd name="T2" fmla="*/ 23 w 43"/>
                  <a:gd name="T3" fmla="*/ 0 h 55"/>
                  <a:gd name="T4" fmla="*/ 1 w 43"/>
                  <a:gd name="T5" fmla="*/ 17 h 55"/>
                  <a:gd name="T6" fmla="*/ 19 w 43"/>
                  <a:gd name="T7" fmla="*/ 32 h 55"/>
                  <a:gd name="T8" fmla="*/ 21 w 43"/>
                  <a:gd name="T9" fmla="*/ 33 h 55"/>
                  <a:gd name="T10" fmla="*/ 31 w 43"/>
                  <a:gd name="T11" fmla="*/ 40 h 55"/>
                  <a:gd name="T12" fmla="*/ 20 w 43"/>
                  <a:gd name="T13" fmla="*/ 47 h 55"/>
                  <a:gd name="T14" fmla="*/ 11 w 43"/>
                  <a:gd name="T15" fmla="*/ 37 h 55"/>
                  <a:gd name="T16" fmla="*/ 0 w 43"/>
                  <a:gd name="T17" fmla="*/ 37 h 55"/>
                  <a:gd name="T18" fmla="*/ 20 w 43"/>
                  <a:gd name="T19" fmla="*/ 55 h 55"/>
                  <a:gd name="T20" fmla="*/ 43 w 43"/>
                  <a:gd name="T21" fmla="*/ 38 h 55"/>
                  <a:gd name="T22" fmla="*/ 25 w 43"/>
                  <a:gd name="T23" fmla="*/ 23 h 55"/>
                  <a:gd name="T24" fmla="*/ 23 w 43"/>
                  <a:gd name="T25" fmla="*/ 23 h 55"/>
                  <a:gd name="T26" fmla="*/ 13 w 43"/>
                  <a:gd name="T27" fmla="*/ 15 h 55"/>
                  <a:gd name="T28" fmla="*/ 22 w 43"/>
                  <a:gd name="T29" fmla="*/ 8 h 55"/>
                  <a:gd name="T30" fmla="*/ 31 w 43"/>
                  <a:gd name="T31" fmla="*/ 16 h 55"/>
                  <a:gd name="T32" fmla="*/ 42 w 43"/>
                  <a:gd name="T33" fmla="*/ 1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55">
                    <a:moveTo>
                      <a:pt x="42" y="16"/>
                    </a:moveTo>
                    <a:cubicBezTo>
                      <a:pt x="41" y="6"/>
                      <a:pt x="35" y="0"/>
                      <a:pt x="23" y="0"/>
                    </a:cubicBezTo>
                    <a:cubicBezTo>
                      <a:pt x="9" y="1"/>
                      <a:pt x="2" y="6"/>
                      <a:pt x="1" y="17"/>
                    </a:cubicBezTo>
                    <a:cubicBezTo>
                      <a:pt x="1" y="24"/>
                      <a:pt x="7" y="29"/>
                      <a:pt x="19" y="32"/>
                    </a:cubicBezTo>
                    <a:cubicBezTo>
                      <a:pt x="19" y="32"/>
                      <a:pt x="20" y="32"/>
                      <a:pt x="21" y="33"/>
                    </a:cubicBezTo>
                    <a:cubicBezTo>
                      <a:pt x="28" y="34"/>
                      <a:pt x="31" y="36"/>
                      <a:pt x="31" y="40"/>
                    </a:cubicBezTo>
                    <a:cubicBezTo>
                      <a:pt x="31" y="45"/>
                      <a:pt x="27" y="47"/>
                      <a:pt x="20" y="47"/>
                    </a:cubicBezTo>
                    <a:cubicBezTo>
                      <a:pt x="14" y="47"/>
                      <a:pt x="11" y="43"/>
                      <a:pt x="11" y="37"/>
                    </a:cubicBezTo>
                    <a:cubicBezTo>
                      <a:pt x="0" y="37"/>
                      <a:pt x="0" y="37"/>
                      <a:pt x="0" y="37"/>
                    </a:cubicBezTo>
                    <a:cubicBezTo>
                      <a:pt x="0" y="49"/>
                      <a:pt x="6" y="55"/>
                      <a:pt x="20" y="55"/>
                    </a:cubicBezTo>
                    <a:cubicBezTo>
                      <a:pt x="35" y="54"/>
                      <a:pt x="43" y="49"/>
                      <a:pt x="43" y="38"/>
                    </a:cubicBezTo>
                    <a:cubicBezTo>
                      <a:pt x="43" y="30"/>
                      <a:pt x="37" y="25"/>
                      <a:pt x="25" y="23"/>
                    </a:cubicBezTo>
                    <a:cubicBezTo>
                      <a:pt x="24" y="23"/>
                      <a:pt x="23" y="23"/>
                      <a:pt x="23" y="23"/>
                    </a:cubicBezTo>
                    <a:cubicBezTo>
                      <a:pt x="16" y="22"/>
                      <a:pt x="13" y="19"/>
                      <a:pt x="13" y="15"/>
                    </a:cubicBezTo>
                    <a:cubicBezTo>
                      <a:pt x="14" y="11"/>
                      <a:pt x="16" y="9"/>
                      <a:pt x="22" y="8"/>
                    </a:cubicBezTo>
                    <a:cubicBezTo>
                      <a:pt x="28" y="8"/>
                      <a:pt x="30" y="11"/>
                      <a:pt x="31" y="16"/>
                    </a:cubicBezTo>
                    <a:lnTo>
                      <a:pt x="42" y="16"/>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îṩḷiďè">
                <a:extLst>
                  <a:ext uri="{FF2B5EF4-FFF2-40B4-BE49-F238E27FC236}">
                    <a16:creationId xmlns:a16="http://schemas.microsoft.com/office/drawing/2014/main" id="{74AE230F-AC3D-4A53-AE8A-7E18101501CD}"/>
                  </a:ext>
                </a:extLst>
              </p:cNvPr>
              <p:cNvSpPr/>
              <p:nvPr/>
            </p:nvSpPr>
            <p:spPr bwMode="auto">
              <a:xfrm>
                <a:off x="3025775" y="3273425"/>
                <a:ext cx="142875" cy="174625"/>
              </a:xfrm>
              <a:custGeom>
                <a:avLst/>
                <a:gdLst>
                  <a:gd name="T0" fmla="*/ 0 w 90"/>
                  <a:gd name="T1" fmla="*/ 19 h 110"/>
                  <a:gd name="T2" fmla="*/ 34 w 90"/>
                  <a:gd name="T3" fmla="*/ 19 h 110"/>
                  <a:gd name="T4" fmla="*/ 34 w 90"/>
                  <a:gd name="T5" fmla="*/ 110 h 110"/>
                  <a:gd name="T6" fmla="*/ 56 w 90"/>
                  <a:gd name="T7" fmla="*/ 110 h 110"/>
                  <a:gd name="T8" fmla="*/ 56 w 90"/>
                  <a:gd name="T9" fmla="*/ 19 h 110"/>
                  <a:gd name="T10" fmla="*/ 90 w 90"/>
                  <a:gd name="T11" fmla="*/ 19 h 110"/>
                  <a:gd name="T12" fmla="*/ 90 w 90"/>
                  <a:gd name="T13" fmla="*/ 0 h 110"/>
                  <a:gd name="T14" fmla="*/ 0 w 90"/>
                  <a:gd name="T15" fmla="*/ 0 h 110"/>
                  <a:gd name="T16" fmla="*/ 0 w 90"/>
                  <a:gd name="T17" fmla="*/ 19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10">
                    <a:moveTo>
                      <a:pt x="0" y="19"/>
                    </a:moveTo>
                    <a:lnTo>
                      <a:pt x="34" y="19"/>
                    </a:lnTo>
                    <a:lnTo>
                      <a:pt x="34" y="110"/>
                    </a:lnTo>
                    <a:lnTo>
                      <a:pt x="56" y="110"/>
                    </a:lnTo>
                    <a:lnTo>
                      <a:pt x="56" y="19"/>
                    </a:lnTo>
                    <a:lnTo>
                      <a:pt x="90" y="19"/>
                    </a:lnTo>
                    <a:lnTo>
                      <a:pt x="90" y="0"/>
                    </a:lnTo>
                    <a:lnTo>
                      <a:pt x="0" y="0"/>
                    </a:lnTo>
                    <a:lnTo>
                      <a:pt x="0" y="19"/>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í$1iḓê">
                <a:extLst>
                  <a:ext uri="{FF2B5EF4-FFF2-40B4-BE49-F238E27FC236}">
                    <a16:creationId xmlns:a16="http://schemas.microsoft.com/office/drawing/2014/main" id="{AC26B1B2-172F-4767-81DD-D5E79A272EB9}"/>
                  </a:ext>
                </a:extLst>
              </p:cNvPr>
              <p:cNvSpPr/>
              <p:nvPr/>
            </p:nvSpPr>
            <p:spPr bwMode="auto">
              <a:xfrm>
                <a:off x="3211513" y="3260725"/>
                <a:ext cx="147638" cy="168275"/>
              </a:xfrm>
              <a:custGeom>
                <a:avLst/>
                <a:gdLst>
                  <a:gd name="T0" fmla="*/ 45 w 45"/>
                  <a:gd name="T1" fmla="*/ 17 h 51"/>
                  <a:gd name="T2" fmla="*/ 22 w 45"/>
                  <a:gd name="T3" fmla="*/ 0 h 51"/>
                  <a:gd name="T4" fmla="*/ 0 w 45"/>
                  <a:gd name="T5" fmla="*/ 26 h 51"/>
                  <a:gd name="T6" fmla="*/ 22 w 45"/>
                  <a:gd name="T7" fmla="*/ 51 h 51"/>
                  <a:gd name="T8" fmla="*/ 45 w 45"/>
                  <a:gd name="T9" fmla="*/ 35 h 51"/>
                  <a:gd name="T10" fmla="*/ 33 w 45"/>
                  <a:gd name="T11" fmla="*/ 35 h 51"/>
                  <a:gd name="T12" fmla="*/ 22 w 45"/>
                  <a:gd name="T13" fmla="*/ 44 h 51"/>
                  <a:gd name="T14" fmla="*/ 12 w 45"/>
                  <a:gd name="T15" fmla="*/ 26 h 51"/>
                  <a:gd name="T16" fmla="*/ 22 w 45"/>
                  <a:gd name="T17" fmla="*/ 8 h 51"/>
                  <a:gd name="T18" fmla="*/ 33 w 45"/>
                  <a:gd name="T19" fmla="*/ 17 h 51"/>
                  <a:gd name="T20" fmla="*/ 45 w 45"/>
                  <a:gd name="T21"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51">
                    <a:moveTo>
                      <a:pt x="45" y="17"/>
                    </a:moveTo>
                    <a:cubicBezTo>
                      <a:pt x="44" y="6"/>
                      <a:pt x="37" y="0"/>
                      <a:pt x="22" y="0"/>
                    </a:cubicBezTo>
                    <a:cubicBezTo>
                      <a:pt x="8" y="1"/>
                      <a:pt x="1" y="9"/>
                      <a:pt x="0" y="26"/>
                    </a:cubicBezTo>
                    <a:cubicBezTo>
                      <a:pt x="1" y="43"/>
                      <a:pt x="8" y="51"/>
                      <a:pt x="22" y="51"/>
                    </a:cubicBezTo>
                    <a:cubicBezTo>
                      <a:pt x="37" y="51"/>
                      <a:pt x="44" y="46"/>
                      <a:pt x="45" y="35"/>
                    </a:cubicBezTo>
                    <a:cubicBezTo>
                      <a:pt x="33" y="35"/>
                      <a:pt x="33" y="35"/>
                      <a:pt x="33" y="35"/>
                    </a:cubicBezTo>
                    <a:cubicBezTo>
                      <a:pt x="33" y="41"/>
                      <a:pt x="29" y="44"/>
                      <a:pt x="22" y="44"/>
                    </a:cubicBezTo>
                    <a:cubicBezTo>
                      <a:pt x="16" y="44"/>
                      <a:pt x="13" y="38"/>
                      <a:pt x="12" y="26"/>
                    </a:cubicBezTo>
                    <a:cubicBezTo>
                      <a:pt x="13" y="14"/>
                      <a:pt x="16" y="8"/>
                      <a:pt x="22" y="8"/>
                    </a:cubicBezTo>
                    <a:cubicBezTo>
                      <a:pt x="29" y="8"/>
                      <a:pt x="32" y="11"/>
                      <a:pt x="33" y="17"/>
                    </a:cubicBezTo>
                    <a:lnTo>
                      <a:pt x="45" y="17"/>
                    </a:lnTo>
                    <a:close/>
                  </a:path>
                </a:pathLst>
              </a:custGeom>
              <a:solidFill>
                <a:srgbClr val="0068B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3" name="iṡlïḓè">
              <a:extLst>
                <a:ext uri="{FF2B5EF4-FFF2-40B4-BE49-F238E27FC236}">
                  <a16:creationId xmlns:a16="http://schemas.microsoft.com/office/drawing/2014/main" id="{3A123B05-5123-4065-A6F1-D94F4C54EA7A}"/>
                </a:ext>
              </a:extLst>
            </p:cNvPr>
            <p:cNvGrpSpPr/>
            <p:nvPr userDrawn="1"/>
          </p:nvGrpSpPr>
          <p:grpSpPr>
            <a:xfrm>
              <a:off x="1682758" y="962385"/>
              <a:ext cx="1606542" cy="289834"/>
              <a:chOff x="4164013" y="2535238"/>
              <a:chExt cx="6142038" cy="1108075"/>
            </a:xfrm>
            <a:solidFill>
              <a:srgbClr val="001736"/>
            </a:solidFill>
          </p:grpSpPr>
          <p:sp>
            <p:nvSpPr>
              <p:cNvPr id="17" name="iSḷiḋé">
                <a:extLst>
                  <a:ext uri="{FF2B5EF4-FFF2-40B4-BE49-F238E27FC236}">
                    <a16:creationId xmlns:a16="http://schemas.microsoft.com/office/drawing/2014/main" id="{CA21DADE-6C88-4DE0-921E-9D7880634D2E}"/>
                  </a:ext>
                </a:extLst>
              </p:cNvPr>
              <p:cNvSpPr/>
              <p:nvPr/>
            </p:nvSpPr>
            <p:spPr bwMode="auto">
              <a:xfrm>
                <a:off x="8401050" y="2638425"/>
                <a:ext cx="722313" cy="769938"/>
              </a:xfrm>
              <a:custGeom>
                <a:avLst/>
                <a:gdLst>
                  <a:gd name="T0" fmla="*/ 80 w 219"/>
                  <a:gd name="T1" fmla="*/ 17 h 233"/>
                  <a:gd name="T2" fmla="*/ 75 w 219"/>
                  <a:gd name="T3" fmla="*/ 81 h 233"/>
                  <a:gd name="T4" fmla="*/ 60 w 219"/>
                  <a:gd name="T5" fmla="*/ 127 h 233"/>
                  <a:gd name="T6" fmla="*/ 28 w 219"/>
                  <a:gd name="T7" fmla="*/ 118 h 233"/>
                  <a:gd name="T8" fmla="*/ 0 w 219"/>
                  <a:gd name="T9" fmla="*/ 146 h 233"/>
                  <a:gd name="T10" fmla="*/ 23 w 219"/>
                  <a:gd name="T11" fmla="*/ 150 h 233"/>
                  <a:gd name="T12" fmla="*/ 63 w 219"/>
                  <a:gd name="T13" fmla="*/ 159 h 233"/>
                  <a:gd name="T14" fmla="*/ 32 w 219"/>
                  <a:gd name="T15" fmla="*/ 201 h 233"/>
                  <a:gd name="T16" fmla="*/ 108 w 219"/>
                  <a:gd name="T17" fmla="*/ 194 h 233"/>
                  <a:gd name="T18" fmla="*/ 131 w 219"/>
                  <a:gd name="T19" fmla="*/ 124 h 233"/>
                  <a:gd name="T20" fmla="*/ 218 w 219"/>
                  <a:gd name="T21" fmla="*/ 96 h 233"/>
                  <a:gd name="T22" fmla="*/ 184 w 219"/>
                  <a:gd name="T23" fmla="*/ 77 h 233"/>
                  <a:gd name="T24" fmla="*/ 159 w 219"/>
                  <a:gd name="T25" fmla="*/ 91 h 233"/>
                  <a:gd name="T26" fmla="*/ 131 w 219"/>
                  <a:gd name="T27" fmla="*/ 103 h 233"/>
                  <a:gd name="T28" fmla="*/ 134 w 219"/>
                  <a:gd name="T29" fmla="*/ 36 h 233"/>
                  <a:gd name="T30" fmla="*/ 110 w 219"/>
                  <a:gd name="T31" fmla="*/ 1 h 233"/>
                  <a:gd name="T32" fmla="*/ 80 w 219"/>
                  <a:gd name="T33" fmla="*/ 17 h 233"/>
                  <a:gd name="T34" fmla="*/ 123 w 219"/>
                  <a:gd name="T35" fmla="*/ 185 h 233"/>
                  <a:gd name="T36" fmla="*/ 209 w 219"/>
                  <a:gd name="T37" fmla="*/ 208 h 233"/>
                  <a:gd name="T38" fmla="*/ 196 w 219"/>
                  <a:gd name="T39" fmla="*/ 232 h 233"/>
                  <a:gd name="T40" fmla="*/ 159 w 219"/>
                  <a:gd name="T41" fmla="*/ 223 h 233"/>
                  <a:gd name="T42" fmla="*/ 123 w 219"/>
                  <a:gd name="T43" fmla="*/ 18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9" h="233">
                    <a:moveTo>
                      <a:pt x="80" y="17"/>
                    </a:moveTo>
                    <a:cubicBezTo>
                      <a:pt x="81" y="40"/>
                      <a:pt x="76" y="61"/>
                      <a:pt x="75" y="81"/>
                    </a:cubicBezTo>
                    <a:cubicBezTo>
                      <a:pt x="74" y="100"/>
                      <a:pt x="69" y="115"/>
                      <a:pt x="60" y="127"/>
                    </a:cubicBezTo>
                    <a:cubicBezTo>
                      <a:pt x="48" y="126"/>
                      <a:pt x="38" y="125"/>
                      <a:pt x="28" y="118"/>
                    </a:cubicBezTo>
                    <a:cubicBezTo>
                      <a:pt x="18" y="114"/>
                      <a:pt x="3" y="131"/>
                      <a:pt x="0" y="146"/>
                    </a:cubicBezTo>
                    <a:cubicBezTo>
                      <a:pt x="1" y="149"/>
                      <a:pt x="13" y="142"/>
                      <a:pt x="23" y="150"/>
                    </a:cubicBezTo>
                    <a:cubicBezTo>
                      <a:pt x="35" y="160"/>
                      <a:pt x="51" y="162"/>
                      <a:pt x="63" y="159"/>
                    </a:cubicBezTo>
                    <a:cubicBezTo>
                      <a:pt x="58" y="176"/>
                      <a:pt x="46" y="189"/>
                      <a:pt x="32" y="201"/>
                    </a:cubicBezTo>
                    <a:cubicBezTo>
                      <a:pt x="15" y="225"/>
                      <a:pt x="28" y="231"/>
                      <a:pt x="108" y="194"/>
                    </a:cubicBezTo>
                    <a:cubicBezTo>
                      <a:pt x="121" y="171"/>
                      <a:pt x="127" y="149"/>
                      <a:pt x="131" y="124"/>
                    </a:cubicBezTo>
                    <a:cubicBezTo>
                      <a:pt x="164" y="116"/>
                      <a:pt x="210" y="103"/>
                      <a:pt x="218" y="96"/>
                    </a:cubicBezTo>
                    <a:cubicBezTo>
                      <a:pt x="214" y="83"/>
                      <a:pt x="196" y="84"/>
                      <a:pt x="184" y="77"/>
                    </a:cubicBezTo>
                    <a:cubicBezTo>
                      <a:pt x="174" y="80"/>
                      <a:pt x="167" y="85"/>
                      <a:pt x="159" y="91"/>
                    </a:cubicBezTo>
                    <a:cubicBezTo>
                      <a:pt x="150" y="98"/>
                      <a:pt x="140" y="106"/>
                      <a:pt x="131" y="103"/>
                    </a:cubicBezTo>
                    <a:cubicBezTo>
                      <a:pt x="130" y="77"/>
                      <a:pt x="142" y="58"/>
                      <a:pt x="134" y="36"/>
                    </a:cubicBezTo>
                    <a:cubicBezTo>
                      <a:pt x="129" y="24"/>
                      <a:pt x="121" y="12"/>
                      <a:pt x="110" y="1"/>
                    </a:cubicBezTo>
                    <a:cubicBezTo>
                      <a:pt x="96" y="0"/>
                      <a:pt x="100" y="15"/>
                      <a:pt x="80" y="17"/>
                    </a:cubicBezTo>
                    <a:close/>
                    <a:moveTo>
                      <a:pt x="123" y="185"/>
                    </a:moveTo>
                    <a:cubicBezTo>
                      <a:pt x="157" y="182"/>
                      <a:pt x="189" y="182"/>
                      <a:pt x="209" y="208"/>
                    </a:cubicBezTo>
                    <a:cubicBezTo>
                      <a:pt x="219" y="225"/>
                      <a:pt x="205" y="227"/>
                      <a:pt x="196" y="232"/>
                    </a:cubicBezTo>
                    <a:cubicBezTo>
                      <a:pt x="181" y="232"/>
                      <a:pt x="164" y="233"/>
                      <a:pt x="159" y="223"/>
                    </a:cubicBezTo>
                    <a:cubicBezTo>
                      <a:pt x="152" y="207"/>
                      <a:pt x="132" y="202"/>
                      <a:pt x="123" y="1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8" name="ïṥḻiḑé">
                <a:extLst>
                  <a:ext uri="{FF2B5EF4-FFF2-40B4-BE49-F238E27FC236}">
                    <a16:creationId xmlns:a16="http://schemas.microsoft.com/office/drawing/2014/main" id="{94C141F2-8A22-4CE3-A217-7A04BA6BE59D}"/>
                  </a:ext>
                </a:extLst>
              </p:cNvPr>
              <p:cNvSpPr/>
              <p:nvPr/>
            </p:nvSpPr>
            <p:spPr bwMode="auto">
              <a:xfrm>
                <a:off x="9459913" y="2535238"/>
                <a:ext cx="846138" cy="1025525"/>
              </a:xfrm>
              <a:custGeom>
                <a:avLst/>
                <a:gdLst>
                  <a:gd name="T0" fmla="*/ 49 w 257"/>
                  <a:gd name="T1" fmla="*/ 24 h 310"/>
                  <a:gd name="T2" fmla="*/ 61 w 257"/>
                  <a:gd name="T3" fmla="*/ 78 h 310"/>
                  <a:gd name="T4" fmla="*/ 85 w 257"/>
                  <a:gd name="T5" fmla="*/ 72 h 310"/>
                  <a:gd name="T6" fmla="*/ 88 w 257"/>
                  <a:gd name="T7" fmla="*/ 55 h 310"/>
                  <a:gd name="T8" fmla="*/ 89 w 257"/>
                  <a:gd name="T9" fmla="*/ 37 h 310"/>
                  <a:gd name="T10" fmla="*/ 49 w 257"/>
                  <a:gd name="T11" fmla="*/ 24 h 310"/>
                  <a:gd name="T12" fmla="*/ 147 w 257"/>
                  <a:gd name="T13" fmla="*/ 48 h 310"/>
                  <a:gd name="T14" fmla="*/ 118 w 257"/>
                  <a:gd name="T15" fmla="*/ 26 h 310"/>
                  <a:gd name="T16" fmla="*/ 122 w 257"/>
                  <a:gd name="T17" fmla="*/ 62 h 310"/>
                  <a:gd name="T18" fmla="*/ 147 w 257"/>
                  <a:gd name="T19" fmla="*/ 48 h 310"/>
                  <a:gd name="T20" fmla="*/ 208 w 257"/>
                  <a:gd name="T21" fmla="*/ 9 h 310"/>
                  <a:gd name="T22" fmla="*/ 164 w 257"/>
                  <a:gd name="T23" fmla="*/ 76 h 310"/>
                  <a:gd name="T24" fmla="*/ 227 w 257"/>
                  <a:gd name="T25" fmla="*/ 63 h 310"/>
                  <a:gd name="T26" fmla="*/ 250 w 257"/>
                  <a:gd name="T27" fmla="*/ 38 h 310"/>
                  <a:gd name="T28" fmla="*/ 208 w 257"/>
                  <a:gd name="T29" fmla="*/ 9 h 310"/>
                  <a:gd name="T30" fmla="*/ 1 w 257"/>
                  <a:gd name="T31" fmla="*/ 163 h 310"/>
                  <a:gd name="T32" fmla="*/ 14 w 257"/>
                  <a:gd name="T33" fmla="*/ 116 h 310"/>
                  <a:gd name="T34" fmla="*/ 179 w 257"/>
                  <a:gd name="T35" fmla="*/ 101 h 310"/>
                  <a:gd name="T36" fmla="*/ 191 w 257"/>
                  <a:gd name="T37" fmla="*/ 129 h 310"/>
                  <a:gd name="T38" fmla="*/ 162 w 257"/>
                  <a:gd name="T39" fmla="*/ 149 h 310"/>
                  <a:gd name="T40" fmla="*/ 135 w 257"/>
                  <a:gd name="T41" fmla="*/ 215 h 310"/>
                  <a:gd name="T42" fmla="*/ 169 w 257"/>
                  <a:gd name="T43" fmla="*/ 222 h 310"/>
                  <a:gd name="T44" fmla="*/ 199 w 257"/>
                  <a:gd name="T45" fmla="*/ 221 h 310"/>
                  <a:gd name="T46" fmla="*/ 199 w 257"/>
                  <a:gd name="T47" fmla="*/ 247 h 310"/>
                  <a:gd name="T48" fmla="*/ 149 w 257"/>
                  <a:gd name="T49" fmla="*/ 246 h 310"/>
                  <a:gd name="T50" fmla="*/ 148 w 257"/>
                  <a:gd name="T51" fmla="*/ 259 h 310"/>
                  <a:gd name="T52" fmla="*/ 111 w 257"/>
                  <a:gd name="T53" fmla="*/ 300 h 310"/>
                  <a:gd name="T54" fmla="*/ 41 w 257"/>
                  <a:gd name="T55" fmla="*/ 263 h 310"/>
                  <a:gd name="T56" fmla="*/ 32 w 257"/>
                  <a:gd name="T57" fmla="*/ 213 h 310"/>
                  <a:gd name="T58" fmla="*/ 104 w 257"/>
                  <a:gd name="T59" fmla="*/ 219 h 310"/>
                  <a:gd name="T60" fmla="*/ 139 w 257"/>
                  <a:gd name="T61" fmla="*/ 167 h 310"/>
                  <a:gd name="T62" fmla="*/ 98 w 257"/>
                  <a:gd name="T63" fmla="*/ 183 h 310"/>
                  <a:gd name="T64" fmla="*/ 67 w 257"/>
                  <a:gd name="T65" fmla="*/ 196 h 310"/>
                  <a:gd name="T66" fmla="*/ 145 w 257"/>
                  <a:gd name="T67" fmla="*/ 136 h 310"/>
                  <a:gd name="T68" fmla="*/ 55 w 257"/>
                  <a:gd name="T69" fmla="*/ 149 h 310"/>
                  <a:gd name="T70" fmla="*/ 39 w 257"/>
                  <a:gd name="T71" fmla="*/ 154 h 310"/>
                  <a:gd name="T72" fmla="*/ 1 w 257"/>
                  <a:gd name="T73" fmla="*/ 163 h 310"/>
                  <a:gd name="T74" fmla="*/ 60 w 257"/>
                  <a:gd name="T75" fmla="*/ 249 h 310"/>
                  <a:gd name="T76" fmla="*/ 71 w 257"/>
                  <a:gd name="T77" fmla="*/ 272 h 310"/>
                  <a:gd name="T78" fmla="*/ 104 w 257"/>
                  <a:gd name="T79" fmla="*/ 272 h 310"/>
                  <a:gd name="T80" fmla="*/ 114 w 257"/>
                  <a:gd name="T81" fmla="*/ 253 h 310"/>
                  <a:gd name="T82" fmla="*/ 60 w 257"/>
                  <a:gd name="T83" fmla="*/ 24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7" h="310">
                    <a:moveTo>
                      <a:pt x="49" y="24"/>
                    </a:moveTo>
                    <a:cubicBezTo>
                      <a:pt x="36" y="41"/>
                      <a:pt x="44" y="58"/>
                      <a:pt x="61" y="78"/>
                    </a:cubicBezTo>
                    <a:cubicBezTo>
                      <a:pt x="74" y="80"/>
                      <a:pt x="82" y="79"/>
                      <a:pt x="85" y="72"/>
                    </a:cubicBezTo>
                    <a:cubicBezTo>
                      <a:pt x="88" y="68"/>
                      <a:pt x="87" y="61"/>
                      <a:pt x="88" y="55"/>
                    </a:cubicBezTo>
                    <a:cubicBezTo>
                      <a:pt x="88" y="49"/>
                      <a:pt x="90" y="43"/>
                      <a:pt x="89" y="37"/>
                    </a:cubicBezTo>
                    <a:cubicBezTo>
                      <a:pt x="84" y="20"/>
                      <a:pt x="47" y="4"/>
                      <a:pt x="49" y="24"/>
                    </a:cubicBezTo>
                    <a:close/>
                    <a:moveTo>
                      <a:pt x="147" y="48"/>
                    </a:moveTo>
                    <a:cubicBezTo>
                      <a:pt x="141" y="36"/>
                      <a:pt x="139" y="22"/>
                      <a:pt x="118" y="26"/>
                    </a:cubicBezTo>
                    <a:cubicBezTo>
                      <a:pt x="103" y="43"/>
                      <a:pt x="115" y="56"/>
                      <a:pt x="122" y="62"/>
                    </a:cubicBezTo>
                    <a:cubicBezTo>
                      <a:pt x="125" y="70"/>
                      <a:pt x="130" y="64"/>
                      <a:pt x="147" y="48"/>
                    </a:cubicBezTo>
                    <a:close/>
                    <a:moveTo>
                      <a:pt x="208" y="9"/>
                    </a:moveTo>
                    <a:cubicBezTo>
                      <a:pt x="193" y="40"/>
                      <a:pt x="178" y="52"/>
                      <a:pt x="164" y="76"/>
                    </a:cubicBezTo>
                    <a:cubicBezTo>
                      <a:pt x="186" y="60"/>
                      <a:pt x="207" y="62"/>
                      <a:pt x="227" y="63"/>
                    </a:cubicBezTo>
                    <a:cubicBezTo>
                      <a:pt x="250" y="50"/>
                      <a:pt x="257" y="42"/>
                      <a:pt x="250" y="38"/>
                    </a:cubicBezTo>
                    <a:cubicBezTo>
                      <a:pt x="240" y="17"/>
                      <a:pt x="229" y="0"/>
                      <a:pt x="208" y="9"/>
                    </a:cubicBezTo>
                    <a:close/>
                    <a:moveTo>
                      <a:pt x="1" y="163"/>
                    </a:moveTo>
                    <a:cubicBezTo>
                      <a:pt x="3" y="149"/>
                      <a:pt x="12" y="130"/>
                      <a:pt x="14" y="116"/>
                    </a:cubicBezTo>
                    <a:cubicBezTo>
                      <a:pt x="62" y="91"/>
                      <a:pt x="104" y="91"/>
                      <a:pt x="179" y="101"/>
                    </a:cubicBezTo>
                    <a:cubicBezTo>
                      <a:pt x="186" y="106"/>
                      <a:pt x="193" y="121"/>
                      <a:pt x="191" y="129"/>
                    </a:cubicBezTo>
                    <a:cubicBezTo>
                      <a:pt x="180" y="139"/>
                      <a:pt x="173" y="139"/>
                      <a:pt x="162" y="149"/>
                    </a:cubicBezTo>
                    <a:cubicBezTo>
                      <a:pt x="166" y="170"/>
                      <a:pt x="149" y="192"/>
                      <a:pt x="135" y="215"/>
                    </a:cubicBezTo>
                    <a:cubicBezTo>
                      <a:pt x="136" y="226"/>
                      <a:pt x="151" y="225"/>
                      <a:pt x="169" y="222"/>
                    </a:cubicBezTo>
                    <a:cubicBezTo>
                      <a:pt x="179" y="221"/>
                      <a:pt x="191" y="216"/>
                      <a:pt x="199" y="221"/>
                    </a:cubicBezTo>
                    <a:cubicBezTo>
                      <a:pt x="220" y="236"/>
                      <a:pt x="204" y="246"/>
                      <a:pt x="199" y="247"/>
                    </a:cubicBezTo>
                    <a:cubicBezTo>
                      <a:pt x="177" y="249"/>
                      <a:pt x="153" y="250"/>
                      <a:pt x="149" y="246"/>
                    </a:cubicBezTo>
                    <a:cubicBezTo>
                      <a:pt x="146" y="252"/>
                      <a:pt x="150" y="252"/>
                      <a:pt x="148" y="259"/>
                    </a:cubicBezTo>
                    <a:cubicBezTo>
                      <a:pt x="141" y="287"/>
                      <a:pt x="127" y="298"/>
                      <a:pt x="111" y="300"/>
                    </a:cubicBezTo>
                    <a:cubicBezTo>
                      <a:pt x="70" y="310"/>
                      <a:pt x="40" y="303"/>
                      <a:pt x="41" y="263"/>
                    </a:cubicBezTo>
                    <a:cubicBezTo>
                      <a:pt x="18" y="240"/>
                      <a:pt x="9" y="221"/>
                      <a:pt x="32" y="213"/>
                    </a:cubicBezTo>
                    <a:cubicBezTo>
                      <a:pt x="42" y="226"/>
                      <a:pt x="69" y="225"/>
                      <a:pt x="104" y="219"/>
                    </a:cubicBezTo>
                    <a:cubicBezTo>
                      <a:pt x="116" y="201"/>
                      <a:pt x="127" y="184"/>
                      <a:pt x="139" y="167"/>
                    </a:cubicBezTo>
                    <a:cubicBezTo>
                      <a:pt x="128" y="166"/>
                      <a:pt x="105" y="163"/>
                      <a:pt x="98" y="183"/>
                    </a:cubicBezTo>
                    <a:cubicBezTo>
                      <a:pt x="91" y="205"/>
                      <a:pt x="75" y="199"/>
                      <a:pt x="67" y="196"/>
                    </a:cubicBezTo>
                    <a:cubicBezTo>
                      <a:pt x="51" y="158"/>
                      <a:pt x="125" y="157"/>
                      <a:pt x="145" y="136"/>
                    </a:cubicBezTo>
                    <a:cubicBezTo>
                      <a:pt x="131" y="121"/>
                      <a:pt x="100" y="131"/>
                      <a:pt x="55" y="149"/>
                    </a:cubicBezTo>
                    <a:cubicBezTo>
                      <a:pt x="53" y="149"/>
                      <a:pt x="40" y="151"/>
                      <a:pt x="39" y="154"/>
                    </a:cubicBezTo>
                    <a:cubicBezTo>
                      <a:pt x="36" y="177"/>
                      <a:pt x="0" y="189"/>
                      <a:pt x="1" y="163"/>
                    </a:cubicBezTo>
                    <a:close/>
                    <a:moveTo>
                      <a:pt x="60" y="249"/>
                    </a:moveTo>
                    <a:cubicBezTo>
                      <a:pt x="55" y="256"/>
                      <a:pt x="58" y="262"/>
                      <a:pt x="71" y="272"/>
                    </a:cubicBezTo>
                    <a:cubicBezTo>
                      <a:pt x="75" y="275"/>
                      <a:pt x="88" y="273"/>
                      <a:pt x="104" y="272"/>
                    </a:cubicBezTo>
                    <a:cubicBezTo>
                      <a:pt x="108" y="264"/>
                      <a:pt x="111" y="261"/>
                      <a:pt x="114" y="253"/>
                    </a:cubicBezTo>
                    <a:cubicBezTo>
                      <a:pt x="96" y="251"/>
                      <a:pt x="78" y="250"/>
                      <a:pt x="60"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ïṡľîḑe">
                <a:extLst>
                  <a:ext uri="{FF2B5EF4-FFF2-40B4-BE49-F238E27FC236}">
                    <a16:creationId xmlns:a16="http://schemas.microsoft.com/office/drawing/2014/main" id="{BCB653DF-DBBB-42DE-A7CD-7FDFF4B8C197}"/>
                  </a:ext>
                </a:extLst>
              </p:cNvPr>
              <p:cNvSpPr/>
              <p:nvPr/>
            </p:nvSpPr>
            <p:spPr bwMode="auto">
              <a:xfrm>
                <a:off x="4164013" y="2589213"/>
                <a:ext cx="606425" cy="922338"/>
              </a:xfrm>
              <a:custGeom>
                <a:avLst/>
                <a:gdLst>
                  <a:gd name="T0" fmla="*/ 13 w 184"/>
                  <a:gd name="T1" fmla="*/ 114 h 279"/>
                  <a:gd name="T2" fmla="*/ 6 w 184"/>
                  <a:gd name="T3" fmla="*/ 136 h 279"/>
                  <a:gd name="T4" fmla="*/ 1 w 184"/>
                  <a:gd name="T5" fmla="*/ 157 h 279"/>
                  <a:gd name="T6" fmla="*/ 59 w 184"/>
                  <a:gd name="T7" fmla="*/ 225 h 279"/>
                  <a:gd name="T8" fmla="*/ 67 w 184"/>
                  <a:gd name="T9" fmla="*/ 255 h 279"/>
                  <a:gd name="T10" fmla="*/ 103 w 184"/>
                  <a:gd name="T11" fmla="*/ 279 h 279"/>
                  <a:gd name="T12" fmla="*/ 167 w 184"/>
                  <a:gd name="T13" fmla="*/ 273 h 279"/>
                  <a:gd name="T14" fmla="*/ 184 w 184"/>
                  <a:gd name="T15" fmla="*/ 260 h 279"/>
                  <a:gd name="T16" fmla="*/ 182 w 184"/>
                  <a:gd name="T17" fmla="*/ 236 h 279"/>
                  <a:gd name="T18" fmla="*/ 135 w 184"/>
                  <a:gd name="T19" fmla="*/ 237 h 279"/>
                  <a:gd name="T20" fmla="*/ 90 w 184"/>
                  <a:gd name="T21" fmla="*/ 227 h 279"/>
                  <a:gd name="T22" fmla="*/ 143 w 184"/>
                  <a:gd name="T23" fmla="*/ 202 h 279"/>
                  <a:gd name="T24" fmla="*/ 146 w 184"/>
                  <a:gd name="T25" fmla="*/ 159 h 279"/>
                  <a:gd name="T26" fmla="*/ 182 w 184"/>
                  <a:gd name="T27" fmla="*/ 113 h 279"/>
                  <a:gd name="T28" fmla="*/ 126 w 184"/>
                  <a:gd name="T29" fmla="*/ 63 h 279"/>
                  <a:gd name="T30" fmla="*/ 83 w 184"/>
                  <a:gd name="T31" fmla="*/ 0 h 279"/>
                  <a:gd name="T32" fmla="*/ 88 w 184"/>
                  <a:gd name="T33" fmla="*/ 60 h 279"/>
                  <a:gd name="T34" fmla="*/ 41 w 184"/>
                  <a:gd name="T35" fmla="*/ 124 h 279"/>
                  <a:gd name="T36" fmla="*/ 46 w 184"/>
                  <a:gd name="T37" fmla="*/ 182 h 279"/>
                  <a:gd name="T38" fmla="*/ 13 w 184"/>
                  <a:gd name="T39" fmla="*/ 114 h 279"/>
                  <a:gd name="T40" fmla="*/ 112 w 184"/>
                  <a:gd name="T41" fmla="*/ 90 h 279"/>
                  <a:gd name="T42" fmla="*/ 132 w 184"/>
                  <a:gd name="T43" fmla="*/ 89 h 279"/>
                  <a:gd name="T44" fmla="*/ 147 w 184"/>
                  <a:gd name="T45" fmla="*/ 114 h 279"/>
                  <a:gd name="T46" fmla="*/ 129 w 184"/>
                  <a:gd name="T47" fmla="*/ 141 h 279"/>
                  <a:gd name="T48" fmla="*/ 108 w 184"/>
                  <a:gd name="T49" fmla="*/ 142 h 279"/>
                  <a:gd name="T50" fmla="*/ 105 w 184"/>
                  <a:gd name="T51" fmla="*/ 117 h 279"/>
                  <a:gd name="T52" fmla="*/ 112 w 184"/>
                  <a:gd name="T53" fmla="*/ 90 h 279"/>
                  <a:gd name="T54" fmla="*/ 89 w 184"/>
                  <a:gd name="T55" fmla="*/ 161 h 279"/>
                  <a:gd name="T56" fmla="*/ 107 w 184"/>
                  <a:gd name="T57" fmla="*/ 158 h 279"/>
                  <a:gd name="T58" fmla="*/ 105 w 184"/>
                  <a:gd name="T59" fmla="*/ 167 h 279"/>
                  <a:gd name="T60" fmla="*/ 95 w 184"/>
                  <a:gd name="T61" fmla="*/ 168 h 279"/>
                  <a:gd name="T62" fmla="*/ 89 w 184"/>
                  <a:gd name="T63" fmla="*/ 161 h 279"/>
                  <a:gd name="T64" fmla="*/ 95 w 184"/>
                  <a:gd name="T65" fmla="*/ 181 h 279"/>
                  <a:gd name="T66" fmla="*/ 112 w 184"/>
                  <a:gd name="T67" fmla="*/ 178 h 279"/>
                  <a:gd name="T68" fmla="*/ 119 w 184"/>
                  <a:gd name="T69" fmla="*/ 184 h 279"/>
                  <a:gd name="T70" fmla="*/ 103 w 184"/>
                  <a:gd name="T71" fmla="*/ 186 h 279"/>
                  <a:gd name="T72" fmla="*/ 95 w 184"/>
                  <a:gd name="T73" fmla="*/ 18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4" h="279">
                    <a:moveTo>
                      <a:pt x="13" y="114"/>
                    </a:moveTo>
                    <a:cubicBezTo>
                      <a:pt x="7" y="115"/>
                      <a:pt x="8" y="124"/>
                      <a:pt x="6" y="136"/>
                    </a:cubicBezTo>
                    <a:cubicBezTo>
                      <a:pt x="5" y="142"/>
                      <a:pt x="0" y="150"/>
                      <a:pt x="1" y="157"/>
                    </a:cubicBezTo>
                    <a:cubicBezTo>
                      <a:pt x="1" y="205"/>
                      <a:pt x="21" y="214"/>
                      <a:pt x="59" y="225"/>
                    </a:cubicBezTo>
                    <a:cubicBezTo>
                      <a:pt x="62" y="235"/>
                      <a:pt x="65" y="245"/>
                      <a:pt x="67" y="255"/>
                    </a:cubicBezTo>
                    <a:cubicBezTo>
                      <a:pt x="77" y="267"/>
                      <a:pt x="90" y="274"/>
                      <a:pt x="103" y="279"/>
                    </a:cubicBezTo>
                    <a:cubicBezTo>
                      <a:pt x="126" y="273"/>
                      <a:pt x="147" y="270"/>
                      <a:pt x="167" y="273"/>
                    </a:cubicBezTo>
                    <a:cubicBezTo>
                      <a:pt x="173" y="269"/>
                      <a:pt x="178" y="264"/>
                      <a:pt x="184" y="260"/>
                    </a:cubicBezTo>
                    <a:cubicBezTo>
                      <a:pt x="182" y="254"/>
                      <a:pt x="180" y="242"/>
                      <a:pt x="182" y="236"/>
                    </a:cubicBezTo>
                    <a:cubicBezTo>
                      <a:pt x="158" y="235"/>
                      <a:pt x="147" y="237"/>
                      <a:pt x="135" y="237"/>
                    </a:cubicBezTo>
                    <a:cubicBezTo>
                      <a:pt x="108" y="251"/>
                      <a:pt x="91" y="245"/>
                      <a:pt x="90" y="227"/>
                    </a:cubicBezTo>
                    <a:cubicBezTo>
                      <a:pt x="107" y="226"/>
                      <a:pt x="119" y="224"/>
                      <a:pt x="143" y="202"/>
                    </a:cubicBezTo>
                    <a:cubicBezTo>
                      <a:pt x="138" y="188"/>
                      <a:pt x="138" y="173"/>
                      <a:pt x="146" y="159"/>
                    </a:cubicBezTo>
                    <a:cubicBezTo>
                      <a:pt x="158" y="144"/>
                      <a:pt x="170" y="128"/>
                      <a:pt x="182" y="113"/>
                    </a:cubicBezTo>
                    <a:cubicBezTo>
                      <a:pt x="167" y="92"/>
                      <a:pt x="147" y="78"/>
                      <a:pt x="126" y="63"/>
                    </a:cubicBezTo>
                    <a:cubicBezTo>
                      <a:pt x="128" y="26"/>
                      <a:pt x="110" y="5"/>
                      <a:pt x="83" y="0"/>
                    </a:cubicBezTo>
                    <a:cubicBezTo>
                      <a:pt x="90" y="24"/>
                      <a:pt x="97" y="45"/>
                      <a:pt x="88" y="60"/>
                    </a:cubicBezTo>
                    <a:cubicBezTo>
                      <a:pt x="66" y="78"/>
                      <a:pt x="50" y="100"/>
                      <a:pt x="41" y="124"/>
                    </a:cubicBezTo>
                    <a:cubicBezTo>
                      <a:pt x="54" y="142"/>
                      <a:pt x="64" y="161"/>
                      <a:pt x="46" y="182"/>
                    </a:cubicBezTo>
                    <a:cubicBezTo>
                      <a:pt x="25" y="161"/>
                      <a:pt x="20" y="120"/>
                      <a:pt x="13" y="114"/>
                    </a:cubicBezTo>
                    <a:close/>
                    <a:moveTo>
                      <a:pt x="112" y="90"/>
                    </a:moveTo>
                    <a:cubicBezTo>
                      <a:pt x="119" y="91"/>
                      <a:pt x="125" y="87"/>
                      <a:pt x="132" y="89"/>
                    </a:cubicBezTo>
                    <a:cubicBezTo>
                      <a:pt x="149" y="95"/>
                      <a:pt x="155" y="107"/>
                      <a:pt x="147" y="114"/>
                    </a:cubicBezTo>
                    <a:cubicBezTo>
                      <a:pt x="141" y="123"/>
                      <a:pt x="135" y="132"/>
                      <a:pt x="129" y="141"/>
                    </a:cubicBezTo>
                    <a:cubicBezTo>
                      <a:pt x="122" y="145"/>
                      <a:pt x="115" y="145"/>
                      <a:pt x="108" y="142"/>
                    </a:cubicBezTo>
                    <a:cubicBezTo>
                      <a:pt x="107" y="134"/>
                      <a:pt x="106" y="125"/>
                      <a:pt x="105" y="117"/>
                    </a:cubicBezTo>
                    <a:cubicBezTo>
                      <a:pt x="102" y="104"/>
                      <a:pt x="105" y="96"/>
                      <a:pt x="112" y="90"/>
                    </a:cubicBezTo>
                    <a:close/>
                    <a:moveTo>
                      <a:pt x="89" y="161"/>
                    </a:moveTo>
                    <a:cubicBezTo>
                      <a:pt x="93" y="159"/>
                      <a:pt x="102" y="160"/>
                      <a:pt x="107" y="158"/>
                    </a:cubicBezTo>
                    <a:cubicBezTo>
                      <a:pt x="108" y="162"/>
                      <a:pt x="104" y="163"/>
                      <a:pt x="105" y="167"/>
                    </a:cubicBezTo>
                    <a:cubicBezTo>
                      <a:pt x="101" y="167"/>
                      <a:pt x="98" y="168"/>
                      <a:pt x="95" y="168"/>
                    </a:cubicBezTo>
                    <a:cubicBezTo>
                      <a:pt x="93" y="166"/>
                      <a:pt x="91" y="164"/>
                      <a:pt x="89" y="161"/>
                    </a:cubicBezTo>
                    <a:close/>
                    <a:moveTo>
                      <a:pt x="95" y="181"/>
                    </a:moveTo>
                    <a:cubicBezTo>
                      <a:pt x="101" y="180"/>
                      <a:pt x="106" y="179"/>
                      <a:pt x="112" y="178"/>
                    </a:cubicBezTo>
                    <a:cubicBezTo>
                      <a:pt x="114" y="180"/>
                      <a:pt x="117" y="182"/>
                      <a:pt x="119" y="184"/>
                    </a:cubicBezTo>
                    <a:cubicBezTo>
                      <a:pt x="114" y="185"/>
                      <a:pt x="108" y="185"/>
                      <a:pt x="103" y="186"/>
                    </a:cubicBezTo>
                    <a:cubicBezTo>
                      <a:pt x="100" y="185"/>
                      <a:pt x="98" y="183"/>
                      <a:pt x="95" y="1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0" name="ïṧḷïḑé">
                <a:extLst>
                  <a:ext uri="{FF2B5EF4-FFF2-40B4-BE49-F238E27FC236}">
                    <a16:creationId xmlns:a16="http://schemas.microsoft.com/office/drawing/2014/main" id="{BA2BC783-0B6A-46E0-912C-80F52E3D9723}"/>
                  </a:ext>
                </a:extLst>
              </p:cNvPr>
              <p:cNvSpPr/>
              <p:nvPr/>
            </p:nvSpPr>
            <p:spPr bwMode="auto">
              <a:xfrm>
                <a:off x="5183188" y="2668588"/>
                <a:ext cx="615950" cy="763588"/>
              </a:xfrm>
              <a:custGeom>
                <a:avLst/>
                <a:gdLst>
                  <a:gd name="T0" fmla="*/ 49 w 187"/>
                  <a:gd name="T1" fmla="*/ 23 h 231"/>
                  <a:gd name="T2" fmla="*/ 68 w 187"/>
                  <a:gd name="T3" fmla="*/ 14 h 231"/>
                  <a:gd name="T4" fmla="*/ 92 w 187"/>
                  <a:gd name="T5" fmla="*/ 3 h 231"/>
                  <a:gd name="T6" fmla="*/ 120 w 187"/>
                  <a:gd name="T7" fmla="*/ 16 h 231"/>
                  <a:gd name="T8" fmla="*/ 124 w 187"/>
                  <a:gd name="T9" fmla="*/ 34 h 231"/>
                  <a:gd name="T10" fmla="*/ 90 w 187"/>
                  <a:gd name="T11" fmla="*/ 113 h 231"/>
                  <a:gd name="T12" fmla="*/ 142 w 187"/>
                  <a:gd name="T13" fmla="*/ 125 h 231"/>
                  <a:gd name="T14" fmla="*/ 181 w 187"/>
                  <a:gd name="T15" fmla="*/ 136 h 231"/>
                  <a:gd name="T16" fmla="*/ 178 w 187"/>
                  <a:gd name="T17" fmla="*/ 157 h 231"/>
                  <a:gd name="T18" fmla="*/ 142 w 187"/>
                  <a:gd name="T19" fmla="*/ 158 h 231"/>
                  <a:gd name="T20" fmla="*/ 111 w 187"/>
                  <a:gd name="T21" fmla="*/ 229 h 231"/>
                  <a:gd name="T22" fmla="*/ 58 w 187"/>
                  <a:gd name="T23" fmla="*/ 227 h 231"/>
                  <a:gd name="T24" fmla="*/ 23 w 187"/>
                  <a:gd name="T25" fmla="*/ 223 h 231"/>
                  <a:gd name="T26" fmla="*/ 13 w 187"/>
                  <a:gd name="T27" fmla="*/ 169 h 231"/>
                  <a:gd name="T28" fmla="*/ 5 w 187"/>
                  <a:gd name="T29" fmla="*/ 141 h 231"/>
                  <a:gd name="T30" fmla="*/ 64 w 187"/>
                  <a:gd name="T31" fmla="*/ 136 h 231"/>
                  <a:gd name="T32" fmla="*/ 57 w 187"/>
                  <a:gd name="T33" fmla="*/ 120 h 231"/>
                  <a:gd name="T34" fmla="*/ 83 w 187"/>
                  <a:gd name="T35" fmla="*/ 66 h 231"/>
                  <a:gd name="T36" fmla="*/ 76 w 187"/>
                  <a:gd name="T37" fmla="*/ 42 h 231"/>
                  <a:gd name="T38" fmla="*/ 49 w 187"/>
                  <a:gd name="T39" fmla="*/ 23 h 231"/>
                  <a:gd name="T40" fmla="*/ 31 w 187"/>
                  <a:gd name="T41" fmla="*/ 165 h 231"/>
                  <a:gd name="T42" fmla="*/ 89 w 187"/>
                  <a:gd name="T43" fmla="*/ 198 h 231"/>
                  <a:gd name="T44" fmla="*/ 97 w 187"/>
                  <a:gd name="T45" fmla="*/ 162 h 231"/>
                  <a:gd name="T46" fmla="*/ 31 w 187"/>
                  <a:gd name="T47" fmla="*/ 165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7" h="231">
                    <a:moveTo>
                      <a:pt x="49" y="23"/>
                    </a:moveTo>
                    <a:cubicBezTo>
                      <a:pt x="54" y="19"/>
                      <a:pt x="61" y="18"/>
                      <a:pt x="68" y="14"/>
                    </a:cubicBezTo>
                    <a:cubicBezTo>
                      <a:pt x="75" y="11"/>
                      <a:pt x="84" y="5"/>
                      <a:pt x="92" y="3"/>
                    </a:cubicBezTo>
                    <a:cubicBezTo>
                      <a:pt x="104" y="0"/>
                      <a:pt x="114" y="7"/>
                      <a:pt x="120" y="16"/>
                    </a:cubicBezTo>
                    <a:cubicBezTo>
                      <a:pt x="123" y="21"/>
                      <a:pt x="123" y="28"/>
                      <a:pt x="124" y="34"/>
                    </a:cubicBezTo>
                    <a:cubicBezTo>
                      <a:pt x="119" y="63"/>
                      <a:pt x="105" y="88"/>
                      <a:pt x="90" y="113"/>
                    </a:cubicBezTo>
                    <a:cubicBezTo>
                      <a:pt x="103" y="124"/>
                      <a:pt x="125" y="121"/>
                      <a:pt x="142" y="125"/>
                    </a:cubicBezTo>
                    <a:cubicBezTo>
                      <a:pt x="148" y="126"/>
                      <a:pt x="170" y="127"/>
                      <a:pt x="181" y="136"/>
                    </a:cubicBezTo>
                    <a:cubicBezTo>
                      <a:pt x="187" y="141"/>
                      <a:pt x="185" y="148"/>
                      <a:pt x="178" y="157"/>
                    </a:cubicBezTo>
                    <a:cubicBezTo>
                      <a:pt x="174" y="162"/>
                      <a:pt x="148" y="155"/>
                      <a:pt x="142" y="158"/>
                    </a:cubicBezTo>
                    <a:cubicBezTo>
                      <a:pt x="134" y="181"/>
                      <a:pt x="134" y="200"/>
                      <a:pt x="111" y="229"/>
                    </a:cubicBezTo>
                    <a:cubicBezTo>
                      <a:pt x="96" y="230"/>
                      <a:pt x="76" y="231"/>
                      <a:pt x="58" y="227"/>
                    </a:cubicBezTo>
                    <a:cubicBezTo>
                      <a:pt x="46" y="224"/>
                      <a:pt x="33" y="225"/>
                      <a:pt x="23" y="223"/>
                    </a:cubicBezTo>
                    <a:cubicBezTo>
                      <a:pt x="28" y="203"/>
                      <a:pt x="25" y="185"/>
                      <a:pt x="13" y="169"/>
                    </a:cubicBezTo>
                    <a:cubicBezTo>
                      <a:pt x="5" y="164"/>
                      <a:pt x="0" y="156"/>
                      <a:pt x="5" y="141"/>
                    </a:cubicBezTo>
                    <a:cubicBezTo>
                      <a:pt x="15" y="129"/>
                      <a:pt x="41" y="134"/>
                      <a:pt x="64" y="136"/>
                    </a:cubicBezTo>
                    <a:cubicBezTo>
                      <a:pt x="62" y="131"/>
                      <a:pt x="59" y="125"/>
                      <a:pt x="57" y="120"/>
                    </a:cubicBezTo>
                    <a:cubicBezTo>
                      <a:pt x="62" y="102"/>
                      <a:pt x="71" y="88"/>
                      <a:pt x="83" y="66"/>
                    </a:cubicBezTo>
                    <a:cubicBezTo>
                      <a:pt x="73" y="62"/>
                      <a:pt x="69" y="49"/>
                      <a:pt x="76" y="42"/>
                    </a:cubicBezTo>
                    <a:cubicBezTo>
                      <a:pt x="81" y="36"/>
                      <a:pt x="60" y="36"/>
                      <a:pt x="49" y="23"/>
                    </a:cubicBezTo>
                    <a:close/>
                    <a:moveTo>
                      <a:pt x="31" y="165"/>
                    </a:moveTo>
                    <a:cubicBezTo>
                      <a:pt x="34" y="187"/>
                      <a:pt x="54" y="198"/>
                      <a:pt x="89" y="198"/>
                    </a:cubicBezTo>
                    <a:cubicBezTo>
                      <a:pt x="100" y="189"/>
                      <a:pt x="102" y="177"/>
                      <a:pt x="97" y="162"/>
                    </a:cubicBezTo>
                    <a:cubicBezTo>
                      <a:pt x="75" y="158"/>
                      <a:pt x="59" y="162"/>
                      <a:pt x="31" y="1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1" name="íṧ1íḓê">
                <a:extLst>
                  <a:ext uri="{FF2B5EF4-FFF2-40B4-BE49-F238E27FC236}">
                    <a16:creationId xmlns:a16="http://schemas.microsoft.com/office/drawing/2014/main" id="{686DF4BA-E100-46AD-AC23-D067EED6D087}"/>
                  </a:ext>
                </a:extLst>
              </p:cNvPr>
              <p:cNvSpPr/>
              <p:nvPr/>
            </p:nvSpPr>
            <p:spPr bwMode="auto">
              <a:xfrm>
                <a:off x="6096000" y="2546350"/>
                <a:ext cx="900113" cy="1096963"/>
              </a:xfrm>
              <a:custGeom>
                <a:avLst/>
                <a:gdLst>
                  <a:gd name="T0" fmla="*/ 207 w 273"/>
                  <a:gd name="T1" fmla="*/ 11 h 332"/>
                  <a:gd name="T2" fmla="*/ 199 w 273"/>
                  <a:gd name="T3" fmla="*/ 76 h 332"/>
                  <a:gd name="T4" fmla="*/ 158 w 273"/>
                  <a:gd name="T5" fmla="*/ 75 h 332"/>
                  <a:gd name="T6" fmla="*/ 154 w 273"/>
                  <a:gd name="T7" fmla="*/ 101 h 332"/>
                  <a:gd name="T8" fmla="*/ 149 w 273"/>
                  <a:gd name="T9" fmla="*/ 140 h 332"/>
                  <a:gd name="T10" fmla="*/ 165 w 273"/>
                  <a:gd name="T11" fmla="*/ 145 h 332"/>
                  <a:gd name="T12" fmla="*/ 137 w 273"/>
                  <a:gd name="T13" fmla="*/ 186 h 332"/>
                  <a:gd name="T14" fmla="*/ 152 w 273"/>
                  <a:gd name="T15" fmla="*/ 199 h 332"/>
                  <a:gd name="T16" fmla="*/ 190 w 273"/>
                  <a:gd name="T17" fmla="*/ 197 h 332"/>
                  <a:gd name="T18" fmla="*/ 205 w 273"/>
                  <a:gd name="T19" fmla="*/ 332 h 332"/>
                  <a:gd name="T20" fmla="*/ 248 w 273"/>
                  <a:gd name="T21" fmla="*/ 161 h 332"/>
                  <a:gd name="T22" fmla="*/ 241 w 273"/>
                  <a:gd name="T23" fmla="*/ 111 h 332"/>
                  <a:gd name="T24" fmla="*/ 207 w 273"/>
                  <a:gd name="T25" fmla="*/ 11 h 332"/>
                  <a:gd name="T26" fmla="*/ 110 w 273"/>
                  <a:gd name="T27" fmla="*/ 15 h 332"/>
                  <a:gd name="T28" fmla="*/ 112 w 273"/>
                  <a:gd name="T29" fmla="*/ 47 h 332"/>
                  <a:gd name="T30" fmla="*/ 87 w 273"/>
                  <a:gd name="T31" fmla="*/ 97 h 332"/>
                  <a:gd name="T32" fmla="*/ 90 w 273"/>
                  <a:gd name="T33" fmla="*/ 121 h 332"/>
                  <a:gd name="T34" fmla="*/ 86 w 273"/>
                  <a:gd name="T35" fmla="*/ 152 h 332"/>
                  <a:gd name="T36" fmla="*/ 126 w 273"/>
                  <a:gd name="T37" fmla="*/ 117 h 332"/>
                  <a:gd name="T38" fmla="*/ 139 w 273"/>
                  <a:gd name="T39" fmla="*/ 106 h 332"/>
                  <a:gd name="T40" fmla="*/ 139 w 273"/>
                  <a:gd name="T41" fmla="*/ 122 h 332"/>
                  <a:gd name="T42" fmla="*/ 90 w 273"/>
                  <a:gd name="T43" fmla="*/ 193 h 332"/>
                  <a:gd name="T44" fmla="*/ 88 w 273"/>
                  <a:gd name="T45" fmla="*/ 274 h 332"/>
                  <a:gd name="T46" fmla="*/ 58 w 273"/>
                  <a:gd name="T47" fmla="*/ 246 h 332"/>
                  <a:gd name="T48" fmla="*/ 77 w 273"/>
                  <a:gd name="T49" fmla="*/ 247 h 332"/>
                  <a:gd name="T50" fmla="*/ 77 w 273"/>
                  <a:gd name="T51" fmla="*/ 213 h 332"/>
                  <a:gd name="T52" fmla="*/ 25 w 273"/>
                  <a:gd name="T53" fmla="*/ 239 h 332"/>
                  <a:gd name="T54" fmla="*/ 10 w 273"/>
                  <a:gd name="T55" fmla="*/ 217 h 332"/>
                  <a:gd name="T56" fmla="*/ 44 w 273"/>
                  <a:gd name="T57" fmla="*/ 150 h 332"/>
                  <a:gd name="T58" fmla="*/ 9 w 273"/>
                  <a:gd name="T59" fmla="*/ 164 h 332"/>
                  <a:gd name="T60" fmla="*/ 10 w 273"/>
                  <a:gd name="T61" fmla="*/ 142 h 332"/>
                  <a:gd name="T62" fmla="*/ 66 w 273"/>
                  <a:gd name="T63" fmla="*/ 102 h 332"/>
                  <a:gd name="T64" fmla="*/ 110 w 273"/>
                  <a:gd name="T65" fmla="*/ 15 h 332"/>
                  <a:gd name="T66" fmla="*/ 63 w 273"/>
                  <a:gd name="T67" fmla="*/ 173 h 332"/>
                  <a:gd name="T68" fmla="*/ 53 w 273"/>
                  <a:gd name="T69" fmla="*/ 180 h 332"/>
                  <a:gd name="T70" fmla="*/ 63 w 273"/>
                  <a:gd name="T71" fmla="*/ 187 h 332"/>
                  <a:gd name="T72" fmla="*/ 72 w 273"/>
                  <a:gd name="T73" fmla="*/ 180 h 332"/>
                  <a:gd name="T74" fmla="*/ 63 w 273"/>
                  <a:gd name="T75" fmla="*/ 173 h 332"/>
                  <a:gd name="T76" fmla="*/ 170 w 273"/>
                  <a:gd name="T77" fmla="*/ 119 h 332"/>
                  <a:gd name="T78" fmla="*/ 187 w 273"/>
                  <a:gd name="T79" fmla="*/ 106 h 332"/>
                  <a:gd name="T80" fmla="*/ 198 w 273"/>
                  <a:gd name="T81" fmla="*/ 125 h 332"/>
                  <a:gd name="T82" fmla="*/ 170 w 273"/>
                  <a:gd name="T83" fmla="*/ 119 h 332"/>
                  <a:gd name="T84" fmla="*/ 170 w 273"/>
                  <a:gd name="T85" fmla="*/ 170 h 332"/>
                  <a:gd name="T86" fmla="*/ 186 w 273"/>
                  <a:gd name="T87" fmla="*/ 150 h 332"/>
                  <a:gd name="T88" fmla="*/ 195 w 273"/>
                  <a:gd name="T89" fmla="*/ 163 h 332"/>
                  <a:gd name="T90" fmla="*/ 170 w 273"/>
                  <a:gd name="T91" fmla="*/ 17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73" h="332">
                    <a:moveTo>
                      <a:pt x="207" y="11"/>
                    </a:moveTo>
                    <a:cubicBezTo>
                      <a:pt x="207" y="31"/>
                      <a:pt x="202" y="56"/>
                      <a:pt x="199" y="76"/>
                    </a:cubicBezTo>
                    <a:cubicBezTo>
                      <a:pt x="185" y="78"/>
                      <a:pt x="173" y="73"/>
                      <a:pt x="158" y="75"/>
                    </a:cubicBezTo>
                    <a:cubicBezTo>
                      <a:pt x="153" y="85"/>
                      <a:pt x="154" y="91"/>
                      <a:pt x="154" y="101"/>
                    </a:cubicBezTo>
                    <a:cubicBezTo>
                      <a:pt x="153" y="114"/>
                      <a:pt x="141" y="129"/>
                      <a:pt x="149" y="140"/>
                    </a:cubicBezTo>
                    <a:cubicBezTo>
                      <a:pt x="153" y="143"/>
                      <a:pt x="161" y="143"/>
                      <a:pt x="165" y="145"/>
                    </a:cubicBezTo>
                    <a:cubicBezTo>
                      <a:pt x="146" y="163"/>
                      <a:pt x="134" y="168"/>
                      <a:pt x="137" y="186"/>
                    </a:cubicBezTo>
                    <a:cubicBezTo>
                      <a:pt x="135" y="197"/>
                      <a:pt x="142" y="202"/>
                      <a:pt x="152" y="199"/>
                    </a:cubicBezTo>
                    <a:cubicBezTo>
                      <a:pt x="165" y="200"/>
                      <a:pt x="177" y="196"/>
                      <a:pt x="190" y="197"/>
                    </a:cubicBezTo>
                    <a:cubicBezTo>
                      <a:pt x="174" y="251"/>
                      <a:pt x="199" y="289"/>
                      <a:pt x="205" y="332"/>
                    </a:cubicBezTo>
                    <a:cubicBezTo>
                      <a:pt x="221" y="271"/>
                      <a:pt x="231" y="221"/>
                      <a:pt x="248" y="161"/>
                    </a:cubicBezTo>
                    <a:cubicBezTo>
                      <a:pt x="273" y="150"/>
                      <a:pt x="270" y="121"/>
                      <a:pt x="241" y="111"/>
                    </a:cubicBezTo>
                    <a:cubicBezTo>
                      <a:pt x="239" y="51"/>
                      <a:pt x="231" y="0"/>
                      <a:pt x="207" y="11"/>
                    </a:cubicBezTo>
                    <a:close/>
                    <a:moveTo>
                      <a:pt x="110" y="15"/>
                    </a:moveTo>
                    <a:cubicBezTo>
                      <a:pt x="138" y="4"/>
                      <a:pt x="128" y="24"/>
                      <a:pt x="112" y="47"/>
                    </a:cubicBezTo>
                    <a:cubicBezTo>
                      <a:pt x="99" y="61"/>
                      <a:pt x="88" y="77"/>
                      <a:pt x="87" y="97"/>
                    </a:cubicBezTo>
                    <a:cubicBezTo>
                      <a:pt x="87" y="105"/>
                      <a:pt x="90" y="113"/>
                      <a:pt x="90" y="121"/>
                    </a:cubicBezTo>
                    <a:cubicBezTo>
                      <a:pt x="90" y="131"/>
                      <a:pt x="86" y="141"/>
                      <a:pt x="86" y="152"/>
                    </a:cubicBezTo>
                    <a:cubicBezTo>
                      <a:pt x="87" y="169"/>
                      <a:pt x="122" y="134"/>
                      <a:pt x="126" y="117"/>
                    </a:cubicBezTo>
                    <a:cubicBezTo>
                      <a:pt x="128" y="111"/>
                      <a:pt x="134" y="110"/>
                      <a:pt x="139" y="106"/>
                    </a:cubicBezTo>
                    <a:cubicBezTo>
                      <a:pt x="136" y="113"/>
                      <a:pt x="143" y="115"/>
                      <a:pt x="139" y="122"/>
                    </a:cubicBezTo>
                    <a:cubicBezTo>
                      <a:pt x="127" y="144"/>
                      <a:pt x="103" y="173"/>
                      <a:pt x="90" y="193"/>
                    </a:cubicBezTo>
                    <a:cubicBezTo>
                      <a:pt x="91" y="224"/>
                      <a:pt x="96" y="252"/>
                      <a:pt x="88" y="274"/>
                    </a:cubicBezTo>
                    <a:cubicBezTo>
                      <a:pt x="73" y="279"/>
                      <a:pt x="52" y="263"/>
                      <a:pt x="58" y="246"/>
                    </a:cubicBezTo>
                    <a:cubicBezTo>
                      <a:pt x="64" y="249"/>
                      <a:pt x="69" y="256"/>
                      <a:pt x="77" y="247"/>
                    </a:cubicBezTo>
                    <a:cubicBezTo>
                      <a:pt x="77" y="236"/>
                      <a:pt x="77" y="224"/>
                      <a:pt x="77" y="213"/>
                    </a:cubicBezTo>
                    <a:cubicBezTo>
                      <a:pt x="60" y="222"/>
                      <a:pt x="43" y="230"/>
                      <a:pt x="25" y="239"/>
                    </a:cubicBezTo>
                    <a:cubicBezTo>
                      <a:pt x="17" y="242"/>
                      <a:pt x="6" y="240"/>
                      <a:pt x="10" y="217"/>
                    </a:cubicBezTo>
                    <a:cubicBezTo>
                      <a:pt x="27" y="195"/>
                      <a:pt x="42" y="174"/>
                      <a:pt x="44" y="150"/>
                    </a:cubicBezTo>
                    <a:cubicBezTo>
                      <a:pt x="32" y="154"/>
                      <a:pt x="21" y="159"/>
                      <a:pt x="9" y="164"/>
                    </a:cubicBezTo>
                    <a:cubicBezTo>
                      <a:pt x="0" y="168"/>
                      <a:pt x="3" y="153"/>
                      <a:pt x="10" y="142"/>
                    </a:cubicBezTo>
                    <a:cubicBezTo>
                      <a:pt x="23" y="120"/>
                      <a:pt x="64" y="106"/>
                      <a:pt x="66" y="102"/>
                    </a:cubicBezTo>
                    <a:cubicBezTo>
                      <a:pt x="75" y="62"/>
                      <a:pt x="87" y="30"/>
                      <a:pt x="110" y="15"/>
                    </a:cubicBezTo>
                    <a:close/>
                    <a:moveTo>
                      <a:pt x="63" y="173"/>
                    </a:moveTo>
                    <a:cubicBezTo>
                      <a:pt x="58" y="173"/>
                      <a:pt x="53" y="176"/>
                      <a:pt x="53" y="180"/>
                    </a:cubicBezTo>
                    <a:cubicBezTo>
                      <a:pt x="53" y="183"/>
                      <a:pt x="58" y="187"/>
                      <a:pt x="63" y="187"/>
                    </a:cubicBezTo>
                    <a:cubicBezTo>
                      <a:pt x="68" y="187"/>
                      <a:pt x="72" y="183"/>
                      <a:pt x="72" y="180"/>
                    </a:cubicBezTo>
                    <a:cubicBezTo>
                      <a:pt x="72" y="176"/>
                      <a:pt x="68" y="173"/>
                      <a:pt x="63" y="173"/>
                    </a:cubicBezTo>
                    <a:close/>
                    <a:moveTo>
                      <a:pt x="170" y="119"/>
                    </a:moveTo>
                    <a:cubicBezTo>
                      <a:pt x="168" y="108"/>
                      <a:pt x="174" y="105"/>
                      <a:pt x="187" y="106"/>
                    </a:cubicBezTo>
                    <a:cubicBezTo>
                      <a:pt x="197" y="112"/>
                      <a:pt x="200" y="116"/>
                      <a:pt x="198" y="125"/>
                    </a:cubicBezTo>
                    <a:cubicBezTo>
                      <a:pt x="186" y="127"/>
                      <a:pt x="176" y="125"/>
                      <a:pt x="170" y="119"/>
                    </a:cubicBezTo>
                    <a:close/>
                    <a:moveTo>
                      <a:pt x="170" y="170"/>
                    </a:moveTo>
                    <a:cubicBezTo>
                      <a:pt x="168" y="159"/>
                      <a:pt x="173" y="150"/>
                      <a:pt x="186" y="150"/>
                    </a:cubicBezTo>
                    <a:cubicBezTo>
                      <a:pt x="186" y="151"/>
                      <a:pt x="195" y="149"/>
                      <a:pt x="195" y="163"/>
                    </a:cubicBezTo>
                    <a:cubicBezTo>
                      <a:pt x="182" y="165"/>
                      <a:pt x="176" y="176"/>
                      <a:pt x="170"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22" name="iSlïḓè">
                <a:extLst>
                  <a:ext uri="{FF2B5EF4-FFF2-40B4-BE49-F238E27FC236}">
                    <a16:creationId xmlns:a16="http://schemas.microsoft.com/office/drawing/2014/main" id="{EB2B06D5-E044-4959-83C6-891C600B5A5C}"/>
                  </a:ext>
                </a:extLst>
              </p:cNvPr>
              <p:cNvSpPr/>
              <p:nvPr/>
            </p:nvSpPr>
            <p:spPr bwMode="auto">
              <a:xfrm>
                <a:off x="7177088" y="2579688"/>
                <a:ext cx="1055688" cy="842963"/>
              </a:xfrm>
              <a:custGeom>
                <a:avLst/>
                <a:gdLst>
                  <a:gd name="T0" fmla="*/ 79 w 320"/>
                  <a:gd name="T1" fmla="*/ 32 h 255"/>
                  <a:gd name="T2" fmla="*/ 61 w 320"/>
                  <a:gd name="T3" fmla="*/ 83 h 255"/>
                  <a:gd name="T4" fmla="*/ 27 w 320"/>
                  <a:gd name="T5" fmla="*/ 92 h 255"/>
                  <a:gd name="T6" fmla="*/ 54 w 320"/>
                  <a:gd name="T7" fmla="*/ 120 h 255"/>
                  <a:gd name="T8" fmla="*/ 45 w 320"/>
                  <a:gd name="T9" fmla="*/ 175 h 255"/>
                  <a:gd name="T10" fmla="*/ 38 w 320"/>
                  <a:gd name="T11" fmla="*/ 183 h 255"/>
                  <a:gd name="T12" fmla="*/ 0 w 320"/>
                  <a:gd name="T13" fmla="*/ 200 h 255"/>
                  <a:gd name="T14" fmla="*/ 28 w 320"/>
                  <a:gd name="T15" fmla="*/ 235 h 255"/>
                  <a:gd name="T16" fmla="*/ 48 w 320"/>
                  <a:gd name="T17" fmla="*/ 214 h 255"/>
                  <a:gd name="T18" fmla="*/ 61 w 320"/>
                  <a:gd name="T19" fmla="*/ 234 h 255"/>
                  <a:gd name="T20" fmla="*/ 81 w 320"/>
                  <a:gd name="T21" fmla="*/ 217 h 255"/>
                  <a:gd name="T22" fmla="*/ 74 w 320"/>
                  <a:gd name="T23" fmla="*/ 175 h 255"/>
                  <a:gd name="T24" fmla="*/ 122 w 320"/>
                  <a:gd name="T25" fmla="*/ 105 h 255"/>
                  <a:gd name="T26" fmla="*/ 155 w 320"/>
                  <a:gd name="T27" fmla="*/ 122 h 255"/>
                  <a:gd name="T28" fmla="*/ 136 w 320"/>
                  <a:gd name="T29" fmla="*/ 141 h 255"/>
                  <a:gd name="T30" fmla="*/ 114 w 320"/>
                  <a:gd name="T31" fmla="*/ 144 h 255"/>
                  <a:gd name="T32" fmla="*/ 113 w 320"/>
                  <a:gd name="T33" fmla="*/ 173 h 255"/>
                  <a:gd name="T34" fmla="*/ 167 w 320"/>
                  <a:gd name="T35" fmla="*/ 203 h 255"/>
                  <a:gd name="T36" fmla="*/ 120 w 320"/>
                  <a:gd name="T37" fmla="*/ 207 h 255"/>
                  <a:gd name="T38" fmla="*/ 104 w 320"/>
                  <a:gd name="T39" fmla="*/ 173 h 255"/>
                  <a:gd name="T40" fmla="*/ 93 w 320"/>
                  <a:gd name="T41" fmla="*/ 229 h 255"/>
                  <a:gd name="T42" fmla="*/ 192 w 320"/>
                  <a:gd name="T43" fmla="*/ 220 h 255"/>
                  <a:gd name="T44" fmla="*/ 218 w 320"/>
                  <a:gd name="T45" fmla="*/ 249 h 255"/>
                  <a:gd name="T46" fmla="*/ 320 w 320"/>
                  <a:gd name="T47" fmla="*/ 238 h 255"/>
                  <a:gd name="T48" fmla="*/ 312 w 320"/>
                  <a:gd name="T49" fmla="*/ 231 h 255"/>
                  <a:gd name="T50" fmla="*/ 255 w 320"/>
                  <a:gd name="T51" fmla="*/ 216 h 255"/>
                  <a:gd name="T52" fmla="*/ 214 w 320"/>
                  <a:gd name="T53" fmla="*/ 192 h 255"/>
                  <a:gd name="T54" fmla="*/ 223 w 320"/>
                  <a:gd name="T55" fmla="*/ 107 h 255"/>
                  <a:gd name="T56" fmla="*/ 189 w 320"/>
                  <a:gd name="T57" fmla="*/ 119 h 255"/>
                  <a:gd name="T58" fmla="*/ 215 w 320"/>
                  <a:gd name="T59" fmla="*/ 94 h 255"/>
                  <a:gd name="T60" fmla="*/ 241 w 320"/>
                  <a:gd name="T61" fmla="*/ 72 h 255"/>
                  <a:gd name="T62" fmla="*/ 240 w 320"/>
                  <a:gd name="T63" fmla="*/ 34 h 255"/>
                  <a:gd name="T64" fmla="*/ 194 w 320"/>
                  <a:gd name="T65" fmla="*/ 65 h 255"/>
                  <a:gd name="T66" fmla="*/ 174 w 320"/>
                  <a:gd name="T67" fmla="*/ 0 h 255"/>
                  <a:gd name="T68" fmla="*/ 163 w 320"/>
                  <a:gd name="T69" fmla="*/ 72 h 255"/>
                  <a:gd name="T70" fmla="*/ 115 w 320"/>
                  <a:gd name="T71" fmla="*/ 96 h 255"/>
                  <a:gd name="T72" fmla="*/ 81 w 320"/>
                  <a:gd name="T73" fmla="*/ 133 h 255"/>
                  <a:gd name="T74" fmla="*/ 91 w 320"/>
                  <a:gd name="T75" fmla="*/ 94 h 255"/>
                  <a:gd name="T76" fmla="*/ 79 w 320"/>
                  <a:gd name="T77" fmla="*/ 32 h 255"/>
                  <a:gd name="T78" fmla="*/ 169 w 320"/>
                  <a:gd name="T79" fmla="*/ 162 h 255"/>
                  <a:gd name="T80" fmla="*/ 200 w 320"/>
                  <a:gd name="T81" fmla="*/ 138 h 255"/>
                  <a:gd name="T82" fmla="*/ 189 w 320"/>
                  <a:gd name="T83" fmla="*/ 181 h 255"/>
                  <a:gd name="T84" fmla="*/ 169 w 320"/>
                  <a:gd name="T85" fmla="*/ 162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5">
                    <a:moveTo>
                      <a:pt x="79" y="32"/>
                    </a:moveTo>
                    <a:cubicBezTo>
                      <a:pt x="72" y="48"/>
                      <a:pt x="66" y="65"/>
                      <a:pt x="61" y="83"/>
                    </a:cubicBezTo>
                    <a:cubicBezTo>
                      <a:pt x="62" y="100"/>
                      <a:pt x="46" y="97"/>
                      <a:pt x="27" y="92"/>
                    </a:cubicBezTo>
                    <a:cubicBezTo>
                      <a:pt x="27" y="105"/>
                      <a:pt x="36" y="113"/>
                      <a:pt x="54" y="120"/>
                    </a:cubicBezTo>
                    <a:cubicBezTo>
                      <a:pt x="52" y="141"/>
                      <a:pt x="50" y="163"/>
                      <a:pt x="45" y="175"/>
                    </a:cubicBezTo>
                    <a:cubicBezTo>
                      <a:pt x="43" y="179"/>
                      <a:pt x="40" y="182"/>
                      <a:pt x="38" y="183"/>
                    </a:cubicBezTo>
                    <a:cubicBezTo>
                      <a:pt x="23" y="194"/>
                      <a:pt x="14" y="197"/>
                      <a:pt x="0" y="200"/>
                    </a:cubicBezTo>
                    <a:cubicBezTo>
                      <a:pt x="12" y="227"/>
                      <a:pt x="8" y="235"/>
                      <a:pt x="28" y="235"/>
                    </a:cubicBezTo>
                    <a:cubicBezTo>
                      <a:pt x="32" y="228"/>
                      <a:pt x="44" y="222"/>
                      <a:pt x="48" y="214"/>
                    </a:cubicBezTo>
                    <a:cubicBezTo>
                      <a:pt x="50" y="223"/>
                      <a:pt x="59" y="226"/>
                      <a:pt x="61" y="234"/>
                    </a:cubicBezTo>
                    <a:cubicBezTo>
                      <a:pt x="70" y="231"/>
                      <a:pt x="78" y="231"/>
                      <a:pt x="81" y="217"/>
                    </a:cubicBezTo>
                    <a:cubicBezTo>
                      <a:pt x="78" y="203"/>
                      <a:pt x="76" y="189"/>
                      <a:pt x="74" y="175"/>
                    </a:cubicBezTo>
                    <a:cubicBezTo>
                      <a:pt x="92" y="162"/>
                      <a:pt x="109" y="137"/>
                      <a:pt x="122" y="105"/>
                    </a:cubicBezTo>
                    <a:cubicBezTo>
                      <a:pt x="130" y="111"/>
                      <a:pt x="140" y="120"/>
                      <a:pt x="155" y="122"/>
                    </a:cubicBezTo>
                    <a:cubicBezTo>
                      <a:pt x="148" y="128"/>
                      <a:pt x="143" y="136"/>
                      <a:pt x="136" y="141"/>
                    </a:cubicBezTo>
                    <a:cubicBezTo>
                      <a:pt x="127" y="143"/>
                      <a:pt x="123" y="143"/>
                      <a:pt x="114" y="144"/>
                    </a:cubicBezTo>
                    <a:cubicBezTo>
                      <a:pt x="116" y="154"/>
                      <a:pt x="111" y="163"/>
                      <a:pt x="113" y="173"/>
                    </a:cubicBezTo>
                    <a:cubicBezTo>
                      <a:pt x="131" y="183"/>
                      <a:pt x="149" y="193"/>
                      <a:pt x="167" y="203"/>
                    </a:cubicBezTo>
                    <a:cubicBezTo>
                      <a:pt x="150" y="209"/>
                      <a:pt x="131" y="214"/>
                      <a:pt x="120" y="207"/>
                    </a:cubicBezTo>
                    <a:cubicBezTo>
                      <a:pt x="110" y="202"/>
                      <a:pt x="107" y="188"/>
                      <a:pt x="104" y="173"/>
                    </a:cubicBezTo>
                    <a:cubicBezTo>
                      <a:pt x="94" y="182"/>
                      <a:pt x="91" y="212"/>
                      <a:pt x="93" y="229"/>
                    </a:cubicBezTo>
                    <a:cubicBezTo>
                      <a:pt x="126" y="236"/>
                      <a:pt x="160" y="233"/>
                      <a:pt x="192" y="220"/>
                    </a:cubicBezTo>
                    <a:cubicBezTo>
                      <a:pt x="206" y="224"/>
                      <a:pt x="204" y="246"/>
                      <a:pt x="218" y="249"/>
                    </a:cubicBezTo>
                    <a:cubicBezTo>
                      <a:pt x="244" y="255"/>
                      <a:pt x="294" y="232"/>
                      <a:pt x="320" y="238"/>
                    </a:cubicBezTo>
                    <a:cubicBezTo>
                      <a:pt x="316" y="235"/>
                      <a:pt x="317" y="232"/>
                      <a:pt x="312" y="231"/>
                    </a:cubicBezTo>
                    <a:cubicBezTo>
                      <a:pt x="295" y="227"/>
                      <a:pt x="273" y="224"/>
                      <a:pt x="255" y="216"/>
                    </a:cubicBezTo>
                    <a:cubicBezTo>
                      <a:pt x="235" y="207"/>
                      <a:pt x="226" y="200"/>
                      <a:pt x="214" y="192"/>
                    </a:cubicBezTo>
                    <a:cubicBezTo>
                      <a:pt x="232" y="163"/>
                      <a:pt x="241" y="118"/>
                      <a:pt x="223" y="107"/>
                    </a:cubicBezTo>
                    <a:cubicBezTo>
                      <a:pt x="216" y="103"/>
                      <a:pt x="204" y="115"/>
                      <a:pt x="189" y="119"/>
                    </a:cubicBezTo>
                    <a:cubicBezTo>
                      <a:pt x="190" y="108"/>
                      <a:pt x="194" y="94"/>
                      <a:pt x="215" y="94"/>
                    </a:cubicBezTo>
                    <a:cubicBezTo>
                      <a:pt x="226" y="93"/>
                      <a:pt x="232" y="79"/>
                      <a:pt x="241" y="72"/>
                    </a:cubicBezTo>
                    <a:cubicBezTo>
                      <a:pt x="243" y="59"/>
                      <a:pt x="244" y="44"/>
                      <a:pt x="240" y="34"/>
                    </a:cubicBezTo>
                    <a:cubicBezTo>
                      <a:pt x="221" y="51"/>
                      <a:pt x="210" y="62"/>
                      <a:pt x="194" y="65"/>
                    </a:cubicBezTo>
                    <a:cubicBezTo>
                      <a:pt x="200" y="38"/>
                      <a:pt x="194" y="16"/>
                      <a:pt x="174" y="0"/>
                    </a:cubicBezTo>
                    <a:cubicBezTo>
                      <a:pt x="164" y="30"/>
                      <a:pt x="159" y="56"/>
                      <a:pt x="163" y="72"/>
                    </a:cubicBezTo>
                    <a:cubicBezTo>
                      <a:pt x="147" y="95"/>
                      <a:pt x="131" y="83"/>
                      <a:pt x="115" y="96"/>
                    </a:cubicBezTo>
                    <a:cubicBezTo>
                      <a:pt x="106" y="104"/>
                      <a:pt x="97" y="117"/>
                      <a:pt x="81" y="133"/>
                    </a:cubicBezTo>
                    <a:cubicBezTo>
                      <a:pt x="68" y="123"/>
                      <a:pt x="71" y="113"/>
                      <a:pt x="91" y="94"/>
                    </a:cubicBezTo>
                    <a:cubicBezTo>
                      <a:pt x="109" y="75"/>
                      <a:pt x="103" y="30"/>
                      <a:pt x="79" y="32"/>
                    </a:cubicBezTo>
                    <a:close/>
                    <a:moveTo>
                      <a:pt x="169" y="162"/>
                    </a:moveTo>
                    <a:cubicBezTo>
                      <a:pt x="176" y="154"/>
                      <a:pt x="187" y="146"/>
                      <a:pt x="200" y="138"/>
                    </a:cubicBezTo>
                    <a:cubicBezTo>
                      <a:pt x="206" y="153"/>
                      <a:pt x="193" y="161"/>
                      <a:pt x="189" y="181"/>
                    </a:cubicBezTo>
                    <a:cubicBezTo>
                      <a:pt x="172" y="175"/>
                      <a:pt x="164" y="171"/>
                      <a:pt x="169"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4" name="iṧlide">
              <a:extLst>
                <a:ext uri="{FF2B5EF4-FFF2-40B4-BE49-F238E27FC236}">
                  <a16:creationId xmlns:a16="http://schemas.microsoft.com/office/drawing/2014/main" id="{B5351CA5-66BA-4D67-9DEE-CDF81A876F0F}"/>
                </a:ext>
              </a:extLst>
            </p:cNvPr>
            <p:cNvGrpSpPr/>
            <p:nvPr userDrawn="1"/>
          </p:nvGrpSpPr>
          <p:grpSpPr>
            <a:xfrm>
              <a:off x="1681928" y="1301968"/>
              <a:ext cx="1596160" cy="99656"/>
              <a:chOff x="4195410" y="3864490"/>
              <a:chExt cx="5963974" cy="372361"/>
            </a:xfrm>
            <a:solidFill>
              <a:srgbClr val="001736"/>
            </a:solidFill>
          </p:grpSpPr>
          <p:sp>
            <p:nvSpPr>
              <p:cNvPr id="15" name="ïṩ1ïdé">
                <a:extLst>
                  <a:ext uri="{FF2B5EF4-FFF2-40B4-BE49-F238E27FC236}">
                    <a16:creationId xmlns:a16="http://schemas.microsoft.com/office/drawing/2014/main" id="{E50CD631-F237-444C-8970-66AE986F2225}"/>
                  </a:ext>
                </a:extLst>
              </p:cNvPr>
              <p:cNvSpPr/>
              <p:nvPr/>
            </p:nvSpPr>
            <p:spPr bwMode="auto">
              <a:xfrm>
                <a:off x="4195410" y="3864490"/>
                <a:ext cx="4781729" cy="372361"/>
              </a:xfrm>
              <a:custGeom>
                <a:avLst/>
                <a:gdLst>
                  <a:gd name="T0" fmla="*/ 7 w 1484"/>
                  <a:gd name="T1" fmla="*/ 52 h 115"/>
                  <a:gd name="T2" fmla="*/ 74 w 1484"/>
                  <a:gd name="T3" fmla="*/ 26 h 115"/>
                  <a:gd name="T4" fmla="*/ 58 w 1484"/>
                  <a:gd name="T5" fmla="*/ 89 h 115"/>
                  <a:gd name="T6" fmla="*/ 121 w 1484"/>
                  <a:gd name="T7" fmla="*/ 89 h 115"/>
                  <a:gd name="T8" fmla="*/ 174 w 1484"/>
                  <a:gd name="T9" fmla="*/ 85 h 115"/>
                  <a:gd name="T10" fmla="*/ 170 w 1484"/>
                  <a:gd name="T11" fmla="*/ 78 h 115"/>
                  <a:gd name="T12" fmla="*/ 200 w 1484"/>
                  <a:gd name="T13" fmla="*/ 26 h 115"/>
                  <a:gd name="T14" fmla="*/ 223 w 1484"/>
                  <a:gd name="T15" fmla="*/ 78 h 115"/>
                  <a:gd name="T16" fmla="*/ 228 w 1484"/>
                  <a:gd name="T17" fmla="*/ 24 h 115"/>
                  <a:gd name="T18" fmla="*/ 238 w 1484"/>
                  <a:gd name="T19" fmla="*/ 55 h 115"/>
                  <a:gd name="T20" fmla="*/ 254 w 1484"/>
                  <a:gd name="T21" fmla="*/ 14 h 115"/>
                  <a:gd name="T22" fmla="*/ 274 w 1484"/>
                  <a:gd name="T23" fmla="*/ 34 h 115"/>
                  <a:gd name="T24" fmla="*/ 281 w 1484"/>
                  <a:gd name="T25" fmla="*/ 79 h 115"/>
                  <a:gd name="T26" fmla="*/ 306 w 1484"/>
                  <a:gd name="T27" fmla="*/ 62 h 115"/>
                  <a:gd name="T28" fmla="*/ 362 w 1484"/>
                  <a:gd name="T29" fmla="*/ 24 h 115"/>
                  <a:gd name="T30" fmla="*/ 372 w 1484"/>
                  <a:gd name="T31" fmla="*/ 57 h 115"/>
                  <a:gd name="T32" fmla="*/ 394 w 1484"/>
                  <a:gd name="T33" fmla="*/ 2 h 115"/>
                  <a:gd name="T34" fmla="*/ 391 w 1484"/>
                  <a:gd name="T35" fmla="*/ 89 h 115"/>
                  <a:gd name="T36" fmla="*/ 464 w 1484"/>
                  <a:gd name="T37" fmla="*/ 89 h 115"/>
                  <a:gd name="T38" fmla="*/ 492 w 1484"/>
                  <a:gd name="T39" fmla="*/ 58 h 115"/>
                  <a:gd name="T40" fmla="*/ 518 w 1484"/>
                  <a:gd name="T41" fmla="*/ 51 h 115"/>
                  <a:gd name="T42" fmla="*/ 541 w 1484"/>
                  <a:gd name="T43" fmla="*/ 28 h 115"/>
                  <a:gd name="T44" fmla="*/ 558 w 1484"/>
                  <a:gd name="T45" fmla="*/ 66 h 115"/>
                  <a:gd name="T46" fmla="*/ 580 w 1484"/>
                  <a:gd name="T47" fmla="*/ 3 h 115"/>
                  <a:gd name="T48" fmla="*/ 601 w 1484"/>
                  <a:gd name="T49" fmla="*/ 25 h 115"/>
                  <a:gd name="T50" fmla="*/ 619 w 1484"/>
                  <a:gd name="T51" fmla="*/ 57 h 115"/>
                  <a:gd name="T52" fmla="*/ 636 w 1484"/>
                  <a:gd name="T53" fmla="*/ 81 h 115"/>
                  <a:gd name="T54" fmla="*/ 685 w 1484"/>
                  <a:gd name="T55" fmla="*/ 26 h 115"/>
                  <a:gd name="T56" fmla="*/ 669 w 1484"/>
                  <a:gd name="T57" fmla="*/ 89 h 115"/>
                  <a:gd name="T58" fmla="*/ 746 w 1484"/>
                  <a:gd name="T59" fmla="*/ 66 h 115"/>
                  <a:gd name="T60" fmla="*/ 742 w 1484"/>
                  <a:gd name="T61" fmla="*/ 36 h 115"/>
                  <a:gd name="T62" fmla="*/ 794 w 1484"/>
                  <a:gd name="T63" fmla="*/ 80 h 115"/>
                  <a:gd name="T64" fmla="*/ 793 w 1484"/>
                  <a:gd name="T65" fmla="*/ 0 h 115"/>
                  <a:gd name="T66" fmla="*/ 810 w 1484"/>
                  <a:gd name="T67" fmla="*/ 52 h 115"/>
                  <a:gd name="T68" fmla="*/ 827 w 1484"/>
                  <a:gd name="T69" fmla="*/ 82 h 115"/>
                  <a:gd name="T70" fmla="*/ 831 w 1484"/>
                  <a:gd name="T71" fmla="*/ 76 h 115"/>
                  <a:gd name="T72" fmla="*/ 868 w 1484"/>
                  <a:gd name="T73" fmla="*/ 89 h 115"/>
                  <a:gd name="T74" fmla="*/ 911 w 1484"/>
                  <a:gd name="T75" fmla="*/ 60 h 115"/>
                  <a:gd name="T76" fmla="*/ 922 w 1484"/>
                  <a:gd name="T77" fmla="*/ 89 h 115"/>
                  <a:gd name="T78" fmla="*/ 944 w 1484"/>
                  <a:gd name="T79" fmla="*/ 40 h 115"/>
                  <a:gd name="T80" fmla="*/ 961 w 1484"/>
                  <a:gd name="T81" fmla="*/ 57 h 115"/>
                  <a:gd name="T82" fmla="*/ 977 w 1484"/>
                  <a:gd name="T83" fmla="*/ 81 h 115"/>
                  <a:gd name="T84" fmla="*/ 1031 w 1484"/>
                  <a:gd name="T85" fmla="*/ 57 h 115"/>
                  <a:gd name="T86" fmla="*/ 1005 w 1484"/>
                  <a:gd name="T87" fmla="*/ 51 h 115"/>
                  <a:gd name="T88" fmla="*/ 1077 w 1484"/>
                  <a:gd name="T89" fmla="*/ 36 h 115"/>
                  <a:gd name="T90" fmla="*/ 1085 w 1484"/>
                  <a:gd name="T91" fmla="*/ 62 h 115"/>
                  <a:gd name="T92" fmla="*/ 1074 w 1484"/>
                  <a:gd name="T93" fmla="*/ 79 h 115"/>
                  <a:gd name="T94" fmla="*/ 1126 w 1484"/>
                  <a:gd name="T95" fmla="*/ 50 h 115"/>
                  <a:gd name="T96" fmla="*/ 1162 w 1484"/>
                  <a:gd name="T97" fmla="*/ 81 h 115"/>
                  <a:gd name="T98" fmla="*/ 1167 w 1484"/>
                  <a:gd name="T99" fmla="*/ 89 h 115"/>
                  <a:gd name="T100" fmla="*/ 1207 w 1484"/>
                  <a:gd name="T101" fmla="*/ 11 h 115"/>
                  <a:gd name="T102" fmla="*/ 1234 w 1484"/>
                  <a:gd name="T103" fmla="*/ 82 h 115"/>
                  <a:gd name="T104" fmla="*/ 1236 w 1484"/>
                  <a:gd name="T105" fmla="*/ 51 h 115"/>
                  <a:gd name="T106" fmla="*/ 1273 w 1484"/>
                  <a:gd name="T107" fmla="*/ 39 h 115"/>
                  <a:gd name="T108" fmla="*/ 1293 w 1484"/>
                  <a:gd name="T109" fmla="*/ 78 h 115"/>
                  <a:gd name="T110" fmla="*/ 1333 w 1484"/>
                  <a:gd name="T111" fmla="*/ 49 h 115"/>
                  <a:gd name="T112" fmla="*/ 1368 w 1484"/>
                  <a:gd name="T113" fmla="*/ 24 h 115"/>
                  <a:gd name="T114" fmla="*/ 1358 w 1484"/>
                  <a:gd name="T115" fmla="*/ 54 h 115"/>
                  <a:gd name="T116" fmla="*/ 1391 w 1484"/>
                  <a:gd name="T117" fmla="*/ 57 h 115"/>
                  <a:gd name="T118" fmla="*/ 1440 w 1484"/>
                  <a:gd name="T119" fmla="*/ 1 h 115"/>
                  <a:gd name="T120" fmla="*/ 1451 w 1484"/>
                  <a:gd name="T121"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84" h="115">
                    <a:moveTo>
                      <a:pt x="32" y="1"/>
                    </a:moveTo>
                    <a:cubicBezTo>
                      <a:pt x="38" y="1"/>
                      <a:pt x="38" y="1"/>
                      <a:pt x="38" y="1"/>
                    </a:cubicBezTo>
                    <a:cubicBezTo>
                      <a:pt x="38" y="52"/>
                      <a:pt x="38" y="52"/>
                      <a:pt x="38" y="52"/>
                    </a:cubicBezTo>
                    <a:cubicBezTo>
                      <a:pt x="38" y="61"/>
                      <a:pt x="38" y="68"/>
                      <a:pt x="36" y="73"/>
                    </a:cubicBezTo>
                    <a:cubicBezTo>
                      <a:pt x="35" y="78"/>
                      <a:pt x="33" y="82"/>
                      <a:pt x="31" y="86"/>
                    </a:cubicBezTo>
                    <a:cubicBezTo>
                      <a:pt x="28" y="89"/>
                      <a:pt x="24" y="90"/>
                      <a:pt x="19" y="90"/>
                    </a:cubicBezTo>
                    <a:cubicBezTo>
                      <a:pt x="15" y="90"/>
                      <a:pt x="11" y="89"/>
                      <a:pt x="8" y="86"/>
                    </a:cubicBezTo>
                    <a:cubicBezTo>
                      <a:pt x="5" y="83"/>
                      <a:pt x="3" y="79"/>
                      <a:pt x="2" y="74"/>
                    </a:cubicBezTo>
                    <a:cubicBezTo>
                      <a:pt x="1" y="68"/>
                      <a:pt x="0" y="61"/>
                      <a:pt x="0" y="52"/>
                    </a:cubicBezTo>
                    <a:cubicBezTo>
                      <a:pt x="0" y="1"/>
                      <a:pt x="0" y="1"/>
                      <a:pt x="0" y="1"/>
                    </a:cubicBezTo>
                    <a:cubicBezTo>
                      <a:pt x="7" y="1"/>
                      <a:pt x="7" y="1"/>
                      <a:pt x="7" y="1"/>
                    </a:cubicBezTo>
                    <a:cubicBezTo>
                      <a:pt x="7" y="52"/>
                      <a:pt x="7" y="52"/>
                      <a:pt x="7" y="52"/>
                    </a:cubicBezTo>
                    <a:cubicBezTo>
                      <a:pt x="7" y="59"/>
                      <a:pt x="7" y="65"/>
                      <a:pt x="8" y="69"/>
                    </a:cubicBezTo>
                    <a:cubicBezTo>
                      <a:pt x="8" y="72"/>
                      <a:pt x="10" y="75"/>
                      <a:pt x="12" y="77"/>
                    </a:cubicBezTo>
                    <a:cubicBezTo>
                      <a:pt x="14" y="79"/>
                      <a:pt x="16" y="80"/>
                      <a:pt x="19" y="80"/>
                    </a:cubicBezTo>
                    <a:cubicBezTo>
                      <a:pt x="23" y="80"/>
                      <a:pt x="27" y="78"/>
                      <a:pt x="29" y="74"/>
                    </a:cubicBezTo>
                    <a:cubicBezTo>
                      <a:pt x="31" y="70"/>
                      <a:pt x="32" y="63"/>
                      <a:pt x="32" y="52"/>
                    </a:cubicBezTo>
                    <a:cubicBezTo>
                      <a:pt x="32" y="1"/>
                      <a:pt x="32" y="1"/>
                      <a:pt x="32" y="1"/>
                    </a:cubicBezTo>
                    <a:close/>
                    <a:moveTo>
                      <a:pt x="52" y="89"/>
                    </a:moveTo>
                    <a:cubicBezTo>
                      <a:pt x="52" y="25"/>
                      <a:pt x="52" y="25"/>
                      <a:pt x="52" y="25"/>
                    </a:cubicBezTo>
                    <a:cubicBezTo>
                      <a:pt x="57" y="25"/>
                      <a:pt x="57" y="25"/>
                      <a:pt x="57" y="25"/>
                    </a:cubicBezTo>
                    <a:cubicBezTo>
                      <a:pt x="57" y="34"/>
                      <a:pt x="57" y="34"/>
                      <a:pt x="57" y="34"/>
                    </a:cubicBezTo>
                    <a:cubicBezTo>
                      <a:pt x="60" y="27"/>
                      <a:pt x="63" y="24"/>
                      <a:pt x="68" y="24"/>
                    </a:cubicBezTo>
                    <a:cubicBezTo>
                      <a:pt x="70" y="24"/>
                      <a:pt x="72" y="25"/>
                      <a:pt x="74" y="26"/>
                    </a:cubicBezTo>
                    <a:cubicBezTo>
                      <a:pt x="76" y="27"/>
                      <a:pt x="77" y="29"/>
                      <a:pt x="78" y="31"/>
                    </a:cubicBezTo>
                    <a:cubicBezTo>
                      <a:pt x="79" y="34"/>
                      <a:pt x="79" y="36"/>
                      <a:pt x="80" y="39"/>
                    </a:cubicBezTo>
                    <a:cubicBezTo>
                      <a:pt x="80" y="41"/>
                      <a:pt x="80" y="45"/>
                      <a:pt x="80" y="50"/>
                    </a:cubicBezTo>
                    <a:cubicBezTo>
                      <a:pt x="80" y="89"/>
                      <a:pt x="80" y="89"/>
                      <a:pt x="80" y="89"/>
                    </a:cubicBezTo>
                    <a:cubicBezTo>
                      <a:pt x="74" y="89"/>
                      <a:pt x="74" y="89"/>
                      <a:pt x="74" y="89"/>
                    </a:cubicBezTo>
                    <a:cubicBezTo>
                      <a:pt x="74" y="50"/>
                      <a:pt x="74" y="50"/>
                      <a:pt x="74" y="50"/>
                    </a:cubicBezTo>
                    <a:cubicBezTo>
                      <a:pt x="74" y="46"/>
                      <a:pt x="74" y="43"/>
                      <a:pt x="74" y="40"/>
                    </a:cubicBezTo>
                    <a:cubicBezTo>
                      <a:pt x="73" y="38"/>
                      <a:pt x="72" y="36"/>
                      <a:pt x="71" y="35"/>
                    </a:cubicBezTo>
                    <a:cubicBezTo>
                      <a:pt x="70" y="34"/>
                      <a:pt x="69" y="33"/>
                      <a:pt x="67" y="33"/>
                    </a:cubicBezTo>
                    <a:cubicBezTo>
                      <a:pt x="64" y="33"/>
                      <a:pt x="62" y="35"/>
                      <a:pt x="60" y="38"/>
                    </a:cubicBezTo>
                    <a:cubicBezTo>
                      <a:pt x="59" y="40"/>
                      <a:pt x="58" y="46"/>
                      <a:pt x="58" y="54"/>
                    </a:cubicBezTo>
                    <a:cubicBezTo>
                      <a:pt x="58" y="89"/>
                      <a:pt x="58" y="89"/>
                      <a:pt x="58" y="89"/>
                    </a:cubicBezTo>
                    <a:cubicBezTo>
                      <a:pt x="52" y="89"/>
                      <a:pt x="52" y="89"/>
                      <a:pt x="52" y="89"/>
                    </a:cubicBezTo>
                    <a:close/>
                    <a:moveTo>
                      <a:pt x="93" y="14"/>
                    </a:moveTo>
                    <a:cubicBezTo>
                      <a:pt x="93" y="1"/>
                      <a:pt x="93" y="1"/>
                      <a:pt x="93" y="1"/>
                    </a:cubicBezTo>
                    <a:cubicBezTo>
                      <a:pt x="99" y="1"/>
                      <a:pt x="99" y="1"/>
                      <a:pt x="99" y="1"/>
                    </a:cubicBezTo>
                    <a:cubicBezTo>
                      <a:pt x="99" y="14"/>
                      <a:pt x="99" y="14"/>
                      <a:pt x="99" y="14"/>
                    </a:cubicBezTo>
                    <a:cubicBezTo>
                      <a:pt x="93" y="14"/>
                      <a:pt x="93" y="14"/>
                      <a:pt x="93" y="14"/>
                    </a:cubicBezTo>
                    <a:close/>
                    <a:moveTo>
                      <a:pt x="93" y="89"/>
                    </a:moveTo>
                    <a:cubicBezTo>
                      <a:pt x="93" y="25"/>
                      <a:pt x="93" y="25"/>
                      <a:pt x="93" y="25"/>
                    </a:cubicBezTo>
                    <a:cubicBezTo>
                      <a:pt x="99" y="25"/>
                      <a:pt x="99" y="25"/>
                      <a:pt x="99" y="25"/>
                    </a:cubicBezTo>
                    <a:cubicBezTo>
                      <a:pt x="99" y="89"/>
                      <a:pt x="99" y="89"/>
                      <a:pt x="99" y="89"/>
                    </a:cubicBezTo>
                    <a:cubicBezTo>
                      <a:pt x="93" y="89"/>
                      <a:pt x="93" y="89"/>
                      <a:pt x="93" y="89"/>
                    </a:cubicBezTo>
                    <a:close/>
                    <a:moveTo>
                      <a:pt x="121" y="89"/>
                    </a:moveTo>
                    <a:cubicBezTo>
                      <a:pt x="108" y="25"/>
                      <a:pt x="108" y="25"/>
                      <a:pt x="108" y="25"/>
                    </a:cubicBezTo>
                    <a:cubicBezTo>
                      <a:pt x="114" y="25"/>
                      <a:pt x="114" y="25"/>
                      <a:pt x="114" y="25"/>
                    </a:cubicBezTo>
                    <a:cubicBezTo>
                      <a:pt x="122" y="63"/>
                      <a:pt x="122" y="63"/>
                      <a:pt x="122" y="63"/>
                    </a:cubicBezTo>
                    <a:cubicBezTo>
                      <a:pt x="123" y="68"/>
                      <a:pt x="123" y="72"/>
                      <a:pt x="124" y="76"/>
                    </a:cubicBezTo>
                    <a:cubicBezTo>
                      <a:pt x="125" y="73"/>
                      <a:pt x="125" y="69"/>
                      <a:pt x="126" y="64"/>
                    </a:cubicBezTo>
                    <a:cubicBezTo>
                      <a:pt x="134" y="25"/>
                      <a:pt x="134" y="25"/>
                      <a:pt x="134" y="25"/>
                    </a:cubicBezTo>
                    <a:cubicBezTo>
                      <a:pt x="140" y="25"/>
                      <a:pt x="140" y="25"/>
                      <a:pt x="140" y="25"/>
                    </a:cubicBezTo>
                    <a:cubicBezTo>
                      <a:pt x="127" y="89"/>
                      <a:pt x="127" y="89"/>
                      <a:pt x="127" y="89"/>
                    </a:cubicBezTo>
                    <a:cubicBezTo>
                      <a:pt x="121" y="89"/>
                      <a:pt x="121" y="89"/>
                      <a:pt x="121" y="89"/>
                    </a:cubicBezTo>
                    <a:close/>
                    <a:moveTo>
                      <a:pt x="173" y="68"/>
                    </a:moveTo>
                    <a:cubicBezTo>
                      <a:pt x="179" y="70"/>
                      <a:pt x="179" y="70"/>
                      <a:pt x="179" y="70"/>
                    </a:cubicBezTo>
                    <a:cubicBezTo>
                      <a:pt x="178" y="76"/>
                      <a:pt x="177" y="81"/>
                      <a:pt x="174" y="85"/>
                    </a:cubicBezTo>
                    <a:cubicBezTo>
                      <a:pt x="171" y="89"/>
                      <a:pt x="168" y="90"/>
                      <a:pt x="164" y="90"/>
                    </a:cubicBezTo>
                    <a:cubicBezTo>
                      <a:pt x="159" y="90"/>
                      <a:pt x="155" y="87"/>
                      <a:pt x="152" y="82"/>
                    </a:cubicBezTo>
                    <a:cubicBezTo>
                      <a:pt x="149" y="76"/>
                      <a:pt x="147" y="68"/>
                      <a:pt x="147" y="58"/>
                    </a:cubicBezTo>
                    <a:cubicBezTo>
                      <a:pt x="147" y="47"/>
                      <a:pt x="149" y="39"/>
                      <a:pt x="152" y="33"/>
                    </a:cubicBezTo>
                    <a:cubicBezTo>
                      <a:pt x="155" y="27"/>
                      <a:pt x="159" y="24"/>
                      <a:pt x="164" y="24"/>
                    </a:cubicBezTo>
                    <a:cubicBezTo>
                      <a:pt x="168" y="24"/>
                      <a:pt x="172" y="27"/>
                      <a:pt x="175" y="33"/>
                    </a:cubicBezTo>
                    <a:cubicBezTo>
                      <a:pt x="178" y="38"/>
                      <a:pt x="180" y="46"/>
                      <a:pt x="180" y="57"/>
                    </a:cubicBezTo>
                    <a:cubicBezTo>
                      <a:pt x="180" y="58"/>
                      <a:pt x="180" y="59"/>
                      <a:pt x="179" y="60"/>
                    </a:cubicBezTo>
                    <a:cubicBezTo>
                      <a:pt x="153" y="60"/>
                      <a:pt x="153" y="60"/>
                      <a:pt x="153" y="60"/>
                    </a:cubicBezTo>
                    <a:cubicBezTo>
                      <a:pt x="154" y="67"/>
                      <a:pt x="155" y="72"/>
                      <a:pt x="157" y="76"/>
                    </a:cubicBezTo>
                    <a:cubicBezTo>
                      <a:pt x="159" y="80"/>
                      <a:pt x="161" y="81"/>
                      <a:pt x="164" y="81"/>
                    </a:cubicBezTo>
                    <a:cubicBezTo>
                      <a:pt x="166" y="81"/>
                      <a:pt x="168" y="80"/>
                      <a:pt x="170" y="78"/>
                    </a:cubicBezTo>
                    <a:cubicBezTo>
                      <a:pt x="171" y="76"/>
                      <a:pt x="172" y="73"/>
                      <a:pt x="173" y="68"/>
                    </a:cubicBezTo>
                    <a:close/>
                    <a:moveTo>
                      <a:pt x="154" y="51"/>
                    </a:moveTo>
                    <a:cubicBezTo>
                      <a:pt x="173" y="51"/>
                      <a:pt x="173" y="51"/>
                      <a:pt x="173" y="51"/>
                    </a:cubicBezTo>
                    <a:cubicBezTo>
                      <a:pt x="173" y="46"/>
                      <a:pt x="172" y="42"/>
                      <a:pt x="171" y="39"/>
                    </a:cubicBezTo>
                    <a:cubicBezTo>
                      <a:pt x="169" y="35"/>
                      <a:pt x="167" y="33"/>
                      <a:pt x="164" y="33"/>
                    </a:cubicBezTo>
                    <a:cubicBezTo>
                      <a:pt x="161" y="33"/>
                      <a:pt x="159" y="34"/>
                      <a:pt x="157" y="38"/>
                    </a:cubicBezTo>
                    <a:cubicBezTo>
                      <a:pt x="155" y="41"/>
                      <a:pt x="154" y="45"/>
                      <a:pt x="154" y="51"/>
                    </a:cubicBezTo>
                    <a:close/>
                    <a:moveTo>
                      <a:pt x="190" y="89"/>
                    </a:moveTo>
                    <a:cubicBezTo>
                      <a:pt x="190" y="25"/>
                      <a:pt x="190" y="25"/>
                      <a:pt x="190" y="25"/>
                    </a:cubicBezTo>
                    <a:cubicBezTo>
                      <a:pt x="196" y="25"/>
                      <a:pt x="196" y="25"/>
                      <a:pt x="196" y="25"/>
                    </a:cubicBezTo>
                    <a:cubicBezTo>
                      <a:pt x="196" y="35"/>
                      <a:pt x="196" y="35"/>
                      <a:pt x="196" y="35"/>
                    </a:cubicBezTo>
                    <a:cubicBezTo>
                      <a:pt x="197" y="30"/>
                      <a:pt x="198" y="27"/>
                      <a:pt x="200" y="26"/>
                    </a:cubicBezTo>
                    <a:cubicBezTo>
                      <a:pt x="201" y="25"/>
                      <a:pt x="202" y="24"/>
                      <a:pt x="203" y="24"/>
                    </a:cubicBezTo>
                    <a:cubicBezTo>
                      <a:pt x="205" y="24"/>
                      <a:pt x="207" y="25"/>
                      <a:pt x="209" y="27"/>
                    </a:cubicBezTo>
                    <a:cubicBezTo>
                      <a:pt x="207" y="37"/>
                      <a:pt x="207" y="37"/>
                      <a:pt x="207" y="37"/>
                    </a:cubicBezTo>
                    <a:cubicBezTo>
                      <a:pt x="206" y="36"/>
                      <a:pt x="205" y="35"/>
                      <a:pt x="203" y="35"/>
                    </a:cubicBezTo>
                    <a:cubicBezTo>
                      <a:pt x="202" y="35"/>
                      <a:pt x="201" y="36"/>
                      <a:pt x="200" y="37"/>
                    </a:cubicBezTo>
                    <a:cubicBezTo>
                      <a:pt x="199" y="39"/>
                      <a:pt x="198" y="41"/>
                      <a:pt x="197" y="43"/>
                    </a:cubicBezTo>
                    <a:cubicBezTo>
                      <a:pt x="197" y="47"/>
                      <a:pt x="196" y="51"/>
                      <a:pt x="196" y="56"/>
                    </a:cubicBezTo>
                    <a:cubicBezTo>
                      <a:pt x="196" y="89"/>
                      <a:pt x="196" y="89"/>
                      <a:pt x="196" y="89"/>
                    </a:cubicBezTo>
                    <a:cubicBezTo>
                      <a:pt x="190" y="89"/>
                      <a:pt x="190" y="89"/>
                      <a:pt x="190" y="89"/>
                    </a:cubicBezTo>
                    <a:close/>
                    <a:moveTo>
                      <a:pt x="214" y="70"/>
                    </a:moveTo>
                    <a:cubicBezTo>
                      <a:pt x="220" y="68"/>
                      <a:pt x="220" y="68"/>
                      <a:pt x="220" y="68"/>
                    </a:cubicBezTo>
                    <a:cubicBezTo>
                      <a:pt x="221" y="73"/>
                      <a:pt x="221" y="76"/>
                      <a:pt x="223" y="78"/>
                    </a:cubicBezTo>
                    <a:cubicBezTo>
                      <a:pt x="224" y="80"/>
                      <a:pt x="227" y="81"/>
                      <a:pt x="229" y="81"/>
                    </a:cubicBezTo>
                    <a:cubicBezTo>
                      <a:pt x="232" y="81"/>
                      <a:pt x="234" y="80"/>
                      <a:pt x="235" y="78"/>
                    </a:cubicBezTo>
                    <a:cubicBezTo>
                      <a:pt x="237" y="76"/>
                      <a:pt x="237" y="74"/>
                      <a:pt x="237" y="71"/>
                    </a:cubicBezTo>
                    <a:cubicBezTo>
                      <a:pt x="237" y="69"/>
                      <a:pt x="237" y="67"/>
                      <a:pt x="236" y="66"/>
                    </a:cubicBezTo>
                    <a:cubicBezTo>
                      <a:pt x="235" y="65"/>
                      <a:pt x="233" y="63"/>
                      <a:pt x="230" y="62"/>
                    </a:cubicBezTo>
                    <a:cubicBezTo>
                      <a:pt x="225" y="60"/>
                      <a:pt x="222" y="58"/>
                      <a:pt x="220" y="57"/>
                    </a:cubicBezTo>
                    <a:cubicBezTo>
                      <a:pt x="219" y="55"/>
                      <a:pt x="218" y="53"/>
                      <a:pt x="217" y="51"/>
                    </a:cubicBezTo>
                    <a:cubicBezTo>
                      <a:pt x="216" y="48"/>
                      <a:pt x="215" y="45"/>
                      <a:pt x="215" y="42"/>
                    </a:cubicBezTo>
                    <a:cubicBezTo>
                      <a:pt x="215" y="39"/>
                      <a:pt x="216" y="37"/>
                      <a:pt x="216" y="34"/>
                    </a:cubicBezTo>
                    <a:cubicBezTo>
                      <a:pt x="217" y="32"/>
                      <a:pt x="218" y="30"/>
                      <a:pt x="219" y="28"/>
                    </a:cubicBezTo>
                    <a:cubicBezTo>
                      <a:pt x="220" y="27"/>
                      <a:pt x="222" y="26"/>
                      <a:pt x="223" y="25"/>
                    </a:cubicBezTo>
                    <a:cubicBezTo>
                      <a:pt x="225" y="24"/>
                      <a:pt x="226" y="24"/>
                      <a:pt x="228" y="24"/>
                    </a:cubicBezTo>
                    <a:cubicBezTo>
                      <a:pt x="231" y="24"/>
                      <a:pt x="233" y="25"/>
                      <a:pt x="235" y="26"/>
                    </a:cubicBezTo>
                    <a:cubicBezTo>
                      <a:pt x="238" y="27"/>
                      <a:pt x="239" y="29"/>
                      <a:pt x="240" y="32"/>
                    </a:cubicBezTo>
                    <a:cubicBezTo>
                      <a:pt x="241" y="34"/>
                      <a:pt x="242" y="38"/>
                      <a:pt x="242" y="42"/>
                    </a:cubicBezTo>
                    <a:cubicBezTo>
                      <a:pt x="236" y="43"/>
                      <a:pt x="236" y="43"/>
                      <a:pt x="236" y="43"/>
                    </a:cubicBezTo>
                    <a:cubicBezTo>
                      <a:pt x="236" y="40"/>
                      <a:pt x="235" y="37"/>
                      <a:pt x="234" y="35"/>
                    </a:cubicBezTo>
                    <a:cubicBezTo>
                      <a:pt x="233" y="34"/>
                      <a:pt x="231" y="33"/>
                      <a:pt x="229" y="33"/>
                    </a:cubicBezTo>
                    <a:cubicBezTo>
                      <a:pt x="226" y="33"/>
                      <a:pt x="224" y="34"/>
                      <a:pt x="223" y="35"/>
                    </a:cubicBezTo>
                    <a:cubicBezTo>
                      <a:pt x="222" y="37"/>
                      <a:pt x="221" y="39"/>
                      <a:pt x="221" y="41"/>
                    </a:cubicBezTo>
                    <a:cubicBezTo>
                      <a:pt x="221" y="42"/>
                      <a:pt x="221" y="44"/>
                      <a:pt x="222" y="45"/>
                    </a:cubicBezTo>
                    <a:cubicBezTo>
                      <a:pt x="222" y="46"/>
                      <a:pt x="223" y="47"/>
                      <a:pt x="224" y="48"/>
                    </a:cubicBezTo>
                    <a:cubicBezTo>
                      <a:pt x="225" y="48"/>
                      <a:pt x="226" y="49"/>
                      <a:pt x="229" y="50"/>
                    </a:cubicBezTo>
                    <a:cubicBezTo>
                      <a:pt x="234" y="52"/>
                      <a:pt x="236" y="54"/>
                      <a:pt x="238" y="55"/>
                    </a:cubicBezTo>
                    <a:cubicBezTo>
                      <a:pt x="240" y="57"/>
                      <a:pt x="241" y="59"/>
                      <a:pt x="242" y="61"/>
                    </a:cubicBezTo>
                    <a:cubicBezTo>
                      <a:pt x="243" y="63"/>
                      <a:pt x="243" y="67"/>
                      <a:pt x="243" y="70"/>
                    </a:cubicBezTo>
                    <a:cubicBezTo>
                      <a:pt x="243" y="74"/>
                      <a:pt x="243" y="77"/>
                      <a:pt x="242" y="80"/>
                    </a:cubicBezTo>
                    <a:cubicBezTo>
                      <a:pt x="241" y="84"/>
                      <a:pt x="239" y="86"/>
                      <a:pt x="237" y="88"/>
                    </a:cubicBezTo>
                    <a:cubicBezTo>
                      <a:pt x="235" y="89"/>
                      <a:pt x="232" y="90"/>
                      <a:pt x="229" y="90"/>
                    </a:cubicBezTo>
                    <a:cubicBezTo>
                      <a:pt x="225" y="90"/>
                      <a:pt x="221" y="89"/>
                      <a:pt x="219" y="85"/>
                    </a:cubicBezTo>
                    <a:cubicBezTo>
                      <a:pt x="217" y="82"/>
                      <a:pt x="215" y="77"/>
                      <a:pt x="214" y="70"/>
                    </a:cubicBezTo>
                    <a:close/>
                    <a:moveTo>
                      <a:pt x="254" y="14"/>
                    </a:moveTo>
                    <a:cubicBezTo>
                      <a:pt x="254" y="1"/>
                      <a:pt x="254" y="1"/>
                      <a:pt x="254" y="1"/>
                    </a:cubicBezTo>
                    <a:cubicBezTo>
                      <a:pt x="260" y="1"/>
                      <a:pt x="260" y="1"/>
                      <a:pt x="260" y="1"/>
                    </a:cubicBezTo>
                    <a:cubicBezTo>
                      <a:pt x="260" y="14"/>
                      <a:pt x="260" y="14"/>
                      <a:pt x="260" y="14"/>
                    </a:cubicBezTo>
                    <a:cubicBezTo>
                      <a:pt x="254" y="14"/>
                      <a:pt x="254" y="14"/>
                      <a:pt x="254" y="14"/>
                    </a:cubicBezTo>
                    <a:close/>
                    <a:moveTo>
                      <a:pt x="254" y="89"/>
                    </a:moveTo>
                    <a:cubicBezTo>
                      <a:pt x="254" y="25"/>
                      <a:pt x="254" y="25"/>
                      <a:pt x="254" y="25"/>
                    </a:cubicBezTo>
                    <a:cubicBezTo>
                      <a:pt x="260" y="25"/>
                      <a:pt x="260" y="25"/>
                      <a:pt x="260" y="25"/>
                    </a:cubicBezTo>
                    <a:cubicBezTo>
                      <a:pt x="260" y="89"/>
                      <a:pt x="260" y="89"/>
                      <a:pt x="260" y="89"/>
                    </a:cubicBezTo>
                    <a:cubicBezTo>
                      <a:pt x="254" y="89"/>
                      <a:pt x="254" y="89"/>
                      <a:pt x="254" y="89"/>
                    </a:cubicBezTo>
                    <a:close/>
                    <a:moveTo>
                      <a:pt x="286" y="79"/>
                    </a:moveTo>
                    <a:cubicBezTo>
                      <a:pt x="287" y="89"/>
                      <a:pt x="287" y="89"/>
                      <a:pt x="287" y="89"/>
                    </a:cubicBezTo>
                    <a:cubicBezTo>
                      <a:pt x="285" y="89"/>
                      <a:pt x="284" y="90"/>
                      <a:pt x="282" y="90"/>
                    </a:cubicBezTo>
                    <a:cubicBezTo>
                      <a:pt x="280" y="90"/>
                      <a:pt x="278" y="89"/>
                      <a:pt x="277" y="88"/>
                    </a:cubicBezTo>
                    <a:cubicBezTo>
                      <a:pt x="276" y="87"/>
                      <a:pt x="275" y="85"/>
                      <a:pt x="275" y="83"/>
                    </a:cubicBezTo>
                    <a:cubicBezTo>
                      <a:pt x="274" y="81"/>
                      <a:pt x="274" y="77"/>
                      <a:pt x="274" y="70"/>
                    </a:cubicBezTo>
                    <a:cubicBezTo>
                      <a:pt x="274" y="34"/>
                      <a:pt x="274" y="34"/>
                      <a:pt x="274" y="34"/>
                    </a:cubicBezTo>
                    <a:cubicBezTo>
                      <a:pt x="270" y="34"/>
                      <a:pt x="270" y="34"/>
                      <a:pt x="270" y="34"/>
                    </a:cubicBezTo>
                    <a:cubicBezTo>
                      <a:pt x="270" y="25"/>
                      <a:pt x="270" y="25"/>
                      <a:pt x="270" y="25"/>
                    </a:cubicBezTo>
                    <a:cubicBezTo>
                      <a:pt x="274" y="25"/>
                      <a:pt x="274" y="25"/>
                      <a:pt x="274" y="25"/>
                    </a:cubicBezTo>
                    <a:cubicBezTo>
                      <a:pt x="274" y="10"/>
                      <a:pt x="274" y="10"/>
                      <a:pt x="274" y="10"/>
                    </a:cubicBezTo>
                    <a:cubicBezTo>
                      <a:pt x="280" y="3"/>
                      <a:pt x="280" y="3"/>
                      <a:pt x="280" y="3"/>
                    </a:cubicBezTo>
                    <a:cubicBezTo>
                      <a:pt x="280" y="25"/>
                      <a:pt x="280" y="25"/>
                      <a:pt x="280" y="25"/>
                    </a:cubicBezTo>
                    <a:cubicBezTo>
                      <a:pt x="286" y="25"/>
                      <a:pt x="286" y="25"/>
                      <a:pt x="286" y="25"/>
                    </a:cubicBezTo>
                    <a:cubicBezTo>
                      <a:pt x="286" y="34"/>
                      <a:pt x="286" y="34"/>
                      <a:pt x="286" y="34"/>
                    </a:cubicBezTo>
                    <a:cubicBezTo>
                      <a:pt x="280" y="34"/>
                      <a:pt x="280" y="34"/>
                      <a:pt x="280" y="34"/>
                    </a:cubicBezTo>
                    <a:cubicBezTo>
                      <a:pt x="280" y="71"/>
                      <a:pt x="280" y="71"/>
                      <a:pt x="280" y="71"/>
                    </a:cubicBezTo>
                    <a:cubicBezTo>
                      <a:pt x="280" y="74"/>
                      <a:pt x="280" y="76"/>
                      <a:pt x="280" y="77"/>
                    </a:cubicBezTo>
                    <a:cubicBezTo>
                      <a:pt x="280" y="78"/>
                      <a:pt x="281" y="78"/>
                      <a:pt x="281" y="79"/>
                    </a:cubicBezTo>
                    <a:cubicBezTo>
                      <a:pt x="282" y="79"/>
                      <a:pt x="282" y="80"/>
                      <a:pt x="283" y="80"/>
                    </a:cubicBezTo>
                    <a:cubicBezTo>
                      <a:pt x="284" y="80"/>
                      <a:pt x="285" y="80"/>
                      <a:pt x="286" y="79"/>
                    </a:cubicBezTo>
                    <a:close/>
                    <a:moveTo>
                      <a:pt x="295" y="113"/>
                    </a:moveTo>
                    <a:cubicBezTo>
                      <a:pt x="295" y="103"/>
                      <a:pt x="295" y="103"/>
                      <a:pt x="295" y="103"/>
                    </a:cubicBezTo>
                    <a:cubicBezTo>
                      <a:pt x="296" y="104"/>
                      <a:pt x="297" y="104"/>
                      <a:pt x="298" y="104"/>
                    </a:cubicBezTo>
                    <a:cubicBezTo>
                      <a:pt x="299" y="104"/>
                      <a:pt x="300" y="104"/>
                      <a:pt x="301" y="103"/>
                    </a:cubicBezTo>
                    <a:cubicBezTo>
                      <a:pt x="302" y="102"/>
                      <a:pt x="303" y="101"/>
                      <a:pt x="303" y="100"/>
                    </a:cubicBezTo>
                    <a:cubicBezTo>
                      <a:pt x="303" y="99"/>
                      <a:pt x="304" y="96"/>
                      <a:pt x="305" y="92"/>
                    </a:cubicBezTo>
                    <a:cubicBezTo>
                      <a:pt x="305" y="91"/>
                      <a:pt x="305" y="90"/>
                      <a:pt x="305" y="89"/>
                    </a:cubicBezTo>
                    <a:cubicBezTo>
                      <a:pt x="292" y="25"/>
                      <a:pt x="292" y="25"/>
                      <a:pt x="292" y="25"/>
                    </a:cubicBezTo>
                    <a:cubicBezTo>
                      <a:pt x="298" y="25"/>
                      <a:pt x="298" y="25"/>
                      <a:pt x="298" y="25"/>
                    </a:cubicBezTo>
                    <a:cubicBezTo>
                      <a:pt x="306" y="62"/>
                      <a:pt x="306" y="62"/>
                      <a:pt x="306" y="62"/>
                    </a:cubicBezTo>
                    <a:cubicBezTo>
                      <a:pt x="307" y="67"/>
                      <a:pt x="308" y="72"/>
                      <a:pt x="308" y="77"/>
                    </a:cubicBezTo>
                    <a:cubicBezTo>
                      <a:pt x="309" y="72"/>
                      <a:pt x="310" y="67"/>
                      <a:pt x="311" y="62"/>
                    </a:cubicBezTo>
                    <a:cubicBezTo>
                      <a:pt x="318" y="25"/>
                      <a:pt x="318" y="25"/>
                      <a:pt x="318" y="25"/>
                    </a:cubicBezTo>
                    <a:cubicBezTo>
                      <a:pt x="324" y="25"/>
                      <a:pt x="324" y="25"/>
                      <a:pt x="324" y="25"/>
                    </a:cubicBezTo>
                    <a:cubicBezTo>
                      <a:pt x="311" y="90"/>
                      <a:pt x="311" y="90"/>
                      <a:pt x="311" y="90"/>
                    </a:cubicBezTo>
                    <a:cubicBezTo>
                      <a:pt x="309" y="97"/>
                      <a:pt x="308" y="102"/>
                      <a:pt x="308" y="104"/>
                    </a:cubicBezTo>
                    <a:cubicBezTo>
                      <a:pt x="306" y="108"/>
                      <a:pt x="305" y="111"/>
                      <a:pt x="304" y="112"/>
                    </a:cubicBezTo>
                    <a:cubicBezTo>
                      <a:pt x="303" y="114"/>
                      <a:pt x="301" y="115"/>
                      <a:pt x="299" y="115"/>
                    </a:cubicBezTo>
                    <a:cubicBezTo>
                      <a:pt x="298" y="115"/>
                      <a:pt x="297" y="114"/>
                      <a:pt x="295" y="113"/>
                    </a:cubicBezTo>
                    <a:close/>
                    <a:moveTo>
                      <a:pt x="346" y="57"/>
                    </a:moveTo>
                    <a:cubicBezTo>
                      <a:pt x="346" y="45"/>
                      <a:pt x="348" y="37"/>
                      <a:pt x="351" y="31"/>
                    </a:cubicBezTo>
                    <a:cubicBezTo>
                      <a:pt x="354" y="26"/>
                      <a:pt x="358" y="24"/>
                      <a:pt x="362" y="24"/>
                    </a:cubicBezTo>
                    <a:cubicBezTo>
                      <a:pt x="367" y="24"/>
                      <a:pt x="371" y="27"/>
                      <a:pt x="374" y="32"/>
                    </a:cubicBezTo>
                    <a:cubicBezTo>
                      <a:pt x="377" y="38"/>
                      <a:pt x="379" y="46"/>
                      <a:pt x="379" y="56"/>
                    </a:cubicBezTo>
                    <a:cubicBezTo>
                      <a:pt x="379" y="64"/>
                      <a:pt x="378" y="71"/>
                      <a:pt x="376" y="76"/>
                    </a:cubicBezTo>
                    <a:cubicBezTo>
                      <a:pt x="375" y="80"/>
                      <a:pt x="373" y="84"/>
                      <a:pt x="371" y="86"/>
                    </a:cubicBezTo>
                    <a:cubicBezTo>
                      <a:pt x="368" y="89"/>
                      <a:pt x="365" y="90"/>
                      <a:pt x="362" y="90"/>
                    </a:cubicBezTo>
                    <a:cubicBezTo>
                      <a:pt x="357" y="90"/>
                      <a:pt x="353" y="87"/>
                      <a:pt x="350" y="82"/>
                    </a:cubicBezTo>
                    <a:cubicBezTo>
                      <a:pt x="347" y="76"/>
                      <a:pt x="346" y="68"/>
                      <a:pt x="346" y="57"/>
                    </a:cubicBezTo>
                    <a:close/>
                    <a:moveTo>
                      <a:pt x="352" y="57"/>
                    </a:moveTo>
                    <a:cubicBezTo>
                      <a:pt x="352" y="65"/>
                      <a:pt x="353" y="71"/>
                      <a:pt x="355" y="75"/>
                    </a:cubicBezTo>
                    <a:cubicBezTo>
                      <a:pt x="357" y="79"/>
                      <a:pt x="359" y="81"/>
                      <a:pt x="362" y="81"/>
                    </a:cubicBezTo>
                    <a:cubicBezTo>
                      <a:pt x="365" y="81"/>
                      <a:pt x="368" y="79"/>
                      <a:pt x="369" y="75"/>
                    </a:cubicBezTo>
                    <a:cubicBezTo>
                      <a:pt x="371" y="71"/>
                      <a:pt x="372" y="65"/>
                      <a:pt x="372" y="57"/>
                    </a:cubicBezTo>
                    <a:cubicBezTo>
                      <a:pt x="372" y="49"/>
                      <a:pt x="371" y="43"/>
                      <a:pt x="369" y="39"/>
                    </a:cubicBezTo>
                    <a:cubicBezTo>
                      <a:pt x="368" y="35"/>
                      <a:pt x="365" y="33"/>
                      <a:pt x="362" y="33"/>
                    </a:cubicBezTo>
                    <a:cubicBezTo>
                      <a:pt x="359" y="33"/>
                      <a:pt x="357" y="35"/>
                      <a:pt x="355" y="39"/>
                    </a:cubicBezTo>
                    <a:cubicBezTo>
                      <a:pt x="353" y="43"/>
                      <a:pt x="352" y="49"/>
                      <a:pt x="352" y="57"/>
                    </a:cubicBezTo>
                    <a:close/>
                    <a:moveTo>
                      <a:pt x="391" y="89"/>
                    </a:moveTo>
                    <a:cubicBezTo>
                      <a:pt x="391" y="34"/>
                      <a:pt x="391" y="34"/>
                      <a:pt x="391" y="34"/>
                    </a:cubicBezTo>
                    <a:cubicBezTo>
                      <a:pt x="385" y="34"/>
                      <a:pt x="385" y="34"/>
                      <a:pt x="385" y="34"/>
                    </a:cubicBezTo>
                    <a:cubicBezTo>
                      <a:pt x="385" y="25"/>
                      <a:pt x="385" y="25"/>
                      <a:pt x="385" y="25"/>
                    </a:cubicBezTo>
                    <a:cubicBezTo>
                      <a:pt x="391" y="25"/>
                      <a:pt x="391" y="25"/>
                      <a:pt x="391" y="25"/>
                    </a:cubicBezTo>
                    <a:cubicBezTo>
                      <a:pt x="391" y="19"/>
                      <a:pt x="391" y="19"/>
                      <a:pt x="391" y="19"/>
                    </a:cubicBezTo>
                    <a:cubicBezTo>
                      <a:pt x="391" y="14"/>
                      <a:pt x="391" y="11"/>
                      <a:pt x="391" y="9"/>
                    </a:cubicBezTo>
                    <a:cubicBezTo>
                      <a:pt x="392" y="6"/>
                      <a:pt x="393" y="4"/>
                      <a:pt x="394" y="2"/>
                    </a:cubicBezTo>
                    <a:cubicBezTo>
                      <a:pt x="396" y="0"/>
                      <a:pt x="398" y="0"/>
                      <a:pt x="400" y="0"/>
                    </a:cubicBezTo>
                    <a:cubicBezTo>
                      <a:pt x="402" y="0"/>
                      <a:pt x="404" y="0"/>
                      <a:pt x="406" y="1"/>
                    </a:cubicBezTo>
                    <a:cubicBezTo>
                      <a:pt x="405" y="10"/>
                      <a:pt x="405" y="10"/>
                      <a:pt x="405" y="10"/>
                    </a:cubicBezTo>
                    <a:cubicBezTo>
                      <a:pt x="404" y="10"/>
                      <a:pt x="403" y="9"/>
                      <a:pt x="401" y="9"/>
                    </a:cubicBezTo>
                    <a:cubicBezTo>
                      <a:pt x="400" y="9"/>
                      <a:pt x="398" y="10"/>
                      <a:pt x="398" y="12"/>
                    </a:cubicBezTo>
                    <a:cubicBezTo>
                      <a:pt x="397" y="13"/>
                      <a:pt x="397" y="16"/>
                      <a:pt x="397" y="19"/>
                    </a:cubicBezTo>
                    <a:cubicBezTo>
                      <a:pt x="397" y="25"/>
                      <a:pt x="397" y="25"/>
                      <a:pt x="397" y="25"/>
                    </a:cubicBezTo>
                    <a:cubicBezTo>
                      <a:pt x="403" y="25"/>
                      <a:pt x="403" y="25"/>
                      <a:pt x="403" y="25"/>
                    </a:cubicBezTo>
                    <a:cubicBezTo>
                      <a:pt x="403" y="34"/>
                      <a:pt x="403" y="34"/>
                      <a:pt x="403" y="34"/>
                    </a:cubicBezTo>
                    <a:cubicBezTo>
                      <a:pt x="397" y="34"/>
                      <a:pt x="397" y="34"/>
                      <a:pt x="397" y="34"/>
                    </a:cubicBezTo>
                    <a:cubicBezTo>
                      <a:pt x="397" y="89"/>
                      <a:pt x="397" y="89"/>
                      <a:pt x="397" y="89"/>
                    </a:cubicBezTo>
                    <a:cubicBezTo>
                      <a:pt x="391" y="89"/>
                      <a:pt x="391" y="89"/>
                      <a:pt x="391" y="89"/>
                    </a:cubicBezTo>
                    <a:close/>
                    <a:moveTo>
                      <a:pt x="428" y="89"/>
                    </a:moveTo>
                    <a:cubicBezTo>
                      <a:pt x="428" y="1"/>
                      <a:pt x="428" y="1"/>
                      <a:pt x="428" y="1"/>
                    </a:cubicBezTo>
                    <a:cubicBezTo>
                      <a:pt x="463" y="1"/>
                      <a:pt x="463" y="1"/>
                      <a:pt x="463" y="1"/>
                    </a:cubicBezTo>
                    <a:cubicBezTo>
                      <a:pt x="463" y="11"/>
                      <a:pt x="463" y="11"/>
                      <a:pt x="463" y="11"/>
                    </a:cubicBezTo>
                    <a:cubicBezTo>
                      <a:pt x="434" y="11"/>
                      <a:pt x="434" y="11"/>
                      <a:pt x="434" y="11"/>
                    </a:cubicBezTo>
                    <a:cubicBezTo>
                      <a:pt x="434" y="38"/>
                      <a:pt x="434" y="38"/>
                      <a:pt x="434" y="38"/>
                    </a:cubicBezTo>
                    <a:cubicBezTo>
                      <a:pt x="461" y="38"/>
                      <a:pt x="461" y="38"/>
                      <a:pt x="461" y="38"/>
                    </a:cubicBezTo>
                    <a:cubicBezTo>
                      <a:pt x="461" y="49"/>
                      <a:pt x="461" y="49"/>
                      <a:pt x="461" y="49"/>
                    </a:cubicBezTo>
                    <a:cubicBezTo>
                      <a:pt x="434" y="49"/>
                      <a:pt x="434" y="49"/>
                      <a:pt x="434" y="49"/>
                    </a:cubicBezTo>
                    <a:cubicBezTo>
                      <a:pt x="434" y="79"/>
                      <a:pt x="434" y="79"/>
                      <a:pt x="434" y="79"/>
                    </a:cubicBezTo>
                    <a:cubicBezTo>
                      <a:pt x="464" y="79"/>
                      <a:pt x="464" y="79"/>
                      <a:pt x="464" y="79"/>
                    </a:cubicBezTo>
                    <a:cubicBezTo>
                      <a:pt x="464" y="89"/>
                      <a:pt x="464" y="89"/>
                      <a:pt x="464" y="89"/>
                    </a:cubicBezTo>
                    <a:cubicBezTo>
                      <a:pt x="428" y="89"/>
                      <a:pt x="428" y="89"/>
                      <a:pt x="428" y="89"/>
                    </a:cubicBezTo>
                    <a:close/>
                    <a:moveTo>
                      <a:pt x="475" y="89"/>
                    </a:moveTo>
                    <a:cubicBezTo>
                      <a:pt x="475" y="1"/>
                      <a:pt x="475" y="1"/>
                      <a:pt x="475" y="1"/>
                    </a:cubicBezTo>
                    <a:cubicBezTo>
                      <a:pt x="481" y="1"/>
                      <a:pt x="481" y="1"/>
                      <a:pt x="481" y="1"/>
                    </a:cubicBezTo>
                    <a:cubicBezTo>
                      <a:pt x="481" y="89"/>
                      <a:pt x="481" y="89"/>
                      <a:pt x="481" y="89"/>
                    </a:cubicBezTo>
                    <a:cubicBezTo>
                      <a:pt x="475" y="89"/>
                      <a:pt x="475" y="89"/>
                      <a:pt x="475" y="89"/>
                    </a:cubicBezTo>
                    <a:close/>
                    <a:moveTo>
                      <a:pt x="518" y="68"/>
                    </a:moveTo>
                    <a:cubicBezTo>
                      <a:pt x="524" y="70"/>
                      <a:pt x="524" y="70"/>
                      <a:pt x="524" y="70"/>
                    </a:cubicBezTo>
                    <a:cubicBezTo>
                      <a:pt x="523" y="76"/>
                      <a:pt x="522" y="81"/>
                      <a:pt x="519" y="85"/>
                    </a:cubicBezTo>
                    <a:cubicBezTo>
                      <a:pt x="516" y="89"/>
                      <a:pt x="513" y="90"/>
                      <a:pt x="509" y="90"/>
                    </a:cubicBezTo>
                    <a:cubicBezTo>
                      <a:pt x="504" y="90"/>
                      <a:pt x="500" y="87"/>
                      <a:pt x="497" y="82"/>
                    </a:cubicBezTo>
                    <a:cubicBezTo>
                      <a:pt x="494" y="76"/>
                      <a:pt x="492" y="68"/>
                      <a:pt x="492" y="58"/>
                    </a:cubicBezTo>
                    <a:cubicBezTo>
                      <a:pt x="492" y="47"/>
                      <a:pt x="494" y="39"/>
                      <a:pt x="497" y="33"/>
                    </a:cubicBezTo>
                    <a:cubicBezTo>
                      <a:pt x="500" y="27"/>
                      <a:pt x="504" y="24"/>
                      <a:pt x="509" y="24"/>
                    </a:cubicBezTo>
                    <a:cubicBezTo>
                      <a:pt x="513" y="24"/>
                      <a:pt x="517" y="27"/>
                      <a:pt x="520" y="33"/>
                    </a:cubicBezTo>
                    <a:cubicBezTo>
                      <a:pt x="523" y="38"/>
                      <a:pt x="524" y="46"/>
                      <a:pt x="524" y="57"/>
                    </a:cubicBezTo>
                    <a:cubicBezTo>
                      <a:pt x="524" y="58"/>
                      <a:pt x="524" y="59"/>
                      <a:pt x="524" y="60"/>
                    </a:cubicBezTo>
                    <a:cubicBezTo>
                      <a:pt x="498" y="60"/>
                      <a:pt x="498" y="60"/>
                      <a:pt x="498" y="60"/>
                    </a:cubicBezTo>
                    <a:cubicBezTo>
                      <a:pt x="499" y="67"/>
                      <a:pt x="500" y="72"/>
                      <a:pt x="502" y="76"/>
                    </a:cubicBezTo>
                    <a:cubicBezTo>
                      <a:pt x="504" y="80"/>
                      <a:pt x="506" y="81"/>
                      <a:pt x="509" y="81"/>
                    </a:cubicBezTo>
                    <a:cubicBezTo>
                      <a:pt x="511" y="81"/>
                      <a:pt x="513" y="80"/>
                      <a:pt x="514" y="78"/>
                    </a:cubicBezTo>
                    <a:cubicBezTo>
                      <a:pt x="516" y="76"/>
                      <a:pt x="517" y="73"/>
                      <a:pt x="518" y="68"/>
                    </a:cubicBezTo>
                    <a:close/>
                    <a:moveTo>
                      <a:pt x="499" y="51"/>
                    </a:moveTo>
                    <a:cubicBezTo>
                      <a:pt x="518" y="51"/>
                      <a:pt x="518" y="51"/>
                      <a:pt x="518" y="51"/>
                    </a:cubicBezTo>
                    <a:cubicBezTo>
                      <a:pt x="518" y="46"/>
                      <a:pt x="517" y="42"/>
                      <a:pt x="516" y="39"/>
                    </a:cubicBezTo>
                    <a:cubicBezTo>
                      <a:pt x="514" y="35"/>
                      <a:pt x="512" y="33"/>
                      <a:pt x="509" y="33"/>
                    </a:cubicBezTo>
                    <a:cubicBezTo>
                      <a:pt x="506" y="33"/>
                      <a:pt x="504" y="34"/>
                      <a:pt x="502" y="38"/>
                    </a:cubicBezTo>
                    <a:cubicBezTo>
                      <a:pt x="500" y="41"/>
                      <a:pt x="499" y="45"/>
                      <a:pt x="499" y="51"/>
                    </a:cubicBezTo>
                    <a:close/>
                    <a:moveTo>
                      <a:pt x="558" y="66"/>
                    </a:moveTo>
                    <a:cubicBezTo>
                      <a:pt x="564" y="67"/>
                      <a:pt x="564" y="67"/>
                      <a:pt x="564" y="67"/>
                    </a:cubicBezTo>
                    <a:cubicBezTo>
                      <a:pt x="564" y="74"/>
                      <a:pt x="562" y="80"/>
                      <a:pt x="559" y="84"/>
                    </a:cubicBezTo>
                    <a:cubicBezTo>
                      <a:pt x="557" y="88"/>
                      <a:pt x="553" y="90"/>
                      <a:pt x="550" y="90"/>
                    </a:cubicBezTo>
                    <a:cubicBezTo>
                      <a:pt x="545" y="90"/>
                      <a:pt x="541" y="87"/>
                      <a:pt x="538" y="82"/>
                    </a:cubicBezTo>
                    <a:cubicBezTo>
                      <a:pt x="535" y="76"/>
                      <a:pt x="534" y="68"/>
                      <a:pt x="534" y="57"/>
                    </a:cubicBezTo>
                    <a:cubicBezTo>
                      <a:pt x="534" y="50"/>
                      <a:pt x="534" y="44"/>
                      <a:pt x="536" y="39"/>
                    </a:cubicBezTo>
                    <a:cubicBezTo>
                      <a:pt x="537" y="34"/>
                      <a:pt x="539" y="30"/>
                      <a:pt x="541" y="28"/>
                    </a:cubicBezTo>
                    <a:cubicBezTo>
                      <a:pt x="544" y="25"/>
                      <a:pt x="547" y="24"/>
                      <a:pt x="550" y="24"/>
                    </a:cubicBezTo>
                    <a:cubicBezTo>
                      <a:pt x="553" y="24"/>
                      <a:pt x="557" y="26"/>
                      <a:pt x="559" y="29"/>
                    </a:cubicBezTo>
                    <a:cubicBezTo>
                      <a:pt x="561" y="33"/>
                      <a:pt x="563" y="38"/>
                      <a:pt x="564" y="44"/>
                    </a:cubicBezTo>
                    <a:cubicBezTo>
                      <a:pt x="558" y="46"/>
                      <a:pt x="558" y="46"/>
                      <a:pt x="558" y="46"/>
                    </a:cubicBezTo>
                    <a:cubicBezTo>
                      <a:pt x="557" y="41"/>
                      <a:pt x="556" y="38"/>
                      <a:pt x="555" y="36"/>
                    </a:cubicBezTo>
                    <a:cubicBezTo>
                      <a:pt x="554" y="34"/>
                      <a:pt x="552" y="33"/>
                      <a:pt x="550" y="33"/>
                    </a:cubicBezTo>
                    <a:cubicBezTo>
                      <a:pt x="547" y="33"/>
                      <a:pt x="544" y="35"/>
                      <a:pt x="543" y="39"/>
                    </a:cubicBezTo>
                    <a:cubicBezTo>
                      <a:pt x="541" y="42"/>
                      <a:pt x="540" y="49"/>
                      <a:pt x="540" y="57"/>
                    </a:cubicBezTo>
                    <a:cubicBezTo>
                      <a:pt x="540" y="66"/>
                      <a:pt x="541" y="72"/>
                      <a:pt x="542" y="76"/>
                    </a:cubicBezTo>
                    <a:cubicBezTo>
                      <a:pt x="544" y="80"/>
                      <a:pt x="547" y="81"/>
                      <a:pt x="550" y="81"/>
                    </a:cubicBezTo>
                    <a:cubicBezTo>
                      <a:pt x="552" y="81"/>
                      <a:pt x="554" y="80"/>
                      <a:pt x="555" y="78"/>
                    </a:cubicBezTo>
                    <a:cubicBezTo>
                      <a:pt x="557" y="75"/>
                      <a:pt x="558" y="71"/>
                      <a:pt x="558" y="66"/>
                    </a:cubicBezTo>
                    <a:close/>
                    <a:moveTo>
                      <a:pt x="586" y="79"/>
                    </a:moveTo>
                    <a:cubicBezTo>
                      <a:pt x="587" y="89"/>
                      <a:pt x="587" y="89"/>
                      <a:pt x="587" y="89"/>
                    </a:cubicBezTo>
                    <a:cubicBezTo>
                      <a:pt x="585" y="89"/>
                      <a:pt x="584" y="90"/>
                      <a:pt x="582" y="90"/>
                    </a:cubicBezTo>
                    <a:cubicBezTo>
                      <a:pt x="580" y="90"/>
                      <a:pt x="578" y="89"/>
                      <a:pt x="577" y="88"/>
                    </a:cubicBezTo>
                    <a:cubicBezTo>
                      <a:pt x="576" y="87"/>
                      <a:pt x="575" y="85"/>
                      <a:pt x="575" y="83"/>
                    </a:cubicBezTo>
                    <a:cubicBezTo>
                      <a:pt x="574" y="81"/>
                      <a:pt x="574" y="77"/>
                      <a:pt x="574" y="70"/>
                    </a:cubicBezTo>
                    <a:cubicBezTo>
                      <a:pt x="574" y="34"/>
                      <a:pt x="574" y="34"/>
                      <a:pt x="574" y="34"/>
                    </a:cubicBezTo>
                    <a:cubicBezTo>
                      <a:pt x="570" y="34"/>
                      <a:pt x="570" y="34"/>
                      <a:pt x="570" y="34"/>
                    </a:cubicBezTo>
                    <a:cubicBezTo>
                      <a:pt x="570" y="25"/>
                      <a:pt x="570" y="25"/>
                      <a:pt x="570" y="25"/>
                    </a:cubicBezTo>
                    <a:cubicBezTo>
                      <a:pt x="574" y="25"/>
                      <a:pt x="574" y="25"/>
                      <a:pt x="574" y="25"/>
                    </a:cubicBezTo>
                    <a:cubicBezTo>
                      <a:pt x="574" y="10"/>
                      <a:pt x="574" y="10"/>
                      <a:pt x="574" y="10"/>
                    </a:cubicBezTo>
                    <a:cubicBezTo>
                      <a:pt x="580" y="3"/>
                      <a:pt x="580" y="3"/>
                      <a:pt x="580" y="3"/>
                    </a:cubicBezTo>
                    <a:cubicBezTo>
                      <a:pt x="580" y="25"/>
                      <a:pt x="580" y="25"/>
                      <a:pt x="580" y="25"/>
                    </a:cubicBezTo>
                    <a:cubicBezTo>
                      <a:pt x="586" y="25"/>
                      <a:pt x="586" y="25"/>
                      <a:pt x="586" y="25"/>
                    </a:cubicBezTo>
                    <a:cubicBezTo>
                      <a:pt x="586" y="34"/>
                      <a:pt x="586" y="34"/>
                      <a:pt x="586" y="34"/>
                    </a:cubicBezTo>
                    <a:cubicBezTo>
                      <a:pt x="580" y="34"/>
                      <a:pt x="580" y="34"/>
                      <a:pt x="580" y="34"/>
                    </a:cubicBezTo>
                    <a:cubicBezTo>
                      <a:pt x="580" y="71"/>
                      <a:pt x="580" y="71"/>
                      <a:pt x="580" y="71"/>
                    </a:cubicBezTo>
                    <a:cubicBezTo>
                      <a:pt x="580" y="74"/>
                      <a:pt x="580" y="76"/>
                      <a:pt x="580" y="77"/>
                    </a:cubicBezTo>
                    <a:cubicBezTo>
                      <a:pt x="580" y="78"/>
                      <a:pt x="581" y="78"/>
                      <a:pt x="581" y="79"/>
                    </a:cubicBezTo>
                    <a:cubicBezTo>
                      <a:pt x="582" y="79"/>
                      <a:pt x="582" y="80"/>
                      <a:pt x="583" y="80"/>
                    </a:cubicBezTo>
                    <a:cubicBezTo>
                      <a:pt x="584" y="80"/>
                      <a:pt x="585" y="80"/>
                      <a:pt x="586" y="79"/>
                    </a:cubicBezTo>
                    <a:close/>
                    <a:moveTo>
                      <a:pt x="595" y="89"/>
                    </a:moveTo>
                    <a:cubicBezTo>
                      <a:pt x="595" y="25"/>
                      <a:pt x="595" y="25"/>
                      <a:pt x="595" y="25"/>
                    </a:cubicBezTo>
                    <a:cubicBezTo>
                      <a:pt x="601" y="25"/>
                      <a:pt x="601" y="25"/>
                      <a:pt x="601" y="25"/>
                    </a:cubicBezTo>
                    <a:cubicBezTo>
                      <a:pt x="601" y="35"/>
                      <a:pt x="601" y="35"/>
                      <a:pt x="601" y="35"/>
                    </a:cubicBezTo>
                    <a:cubicBezTo>
                      <a:pt x="602" y="30"/>
                      <a:pt x="603" y="27"/>
                      <a:pt x="605" y="26"/>
                    </a:cubicBezTo>
                    <a:cubicBezTo>
                      <a:pt x="606" y="25"/>
                      <a:pt x="607" y="24"/>
                      <a:pt x="608" y="24"/>
                    </a:cubicBezTo>
                    <a:cubicBezTo>
                      <a:pt x="610" y="24"/>
                      <a:pt x="612" y="25"/>
                      <a:pt x="614" y="27"/>
                    </a:cubicBezTo>
                    <a:cubicBezTo>
                      <a:pt x="612" y="37"/>
                      <a:pt x="612" y="37"/>
                      <a:pt x="612" y="37"/>
                    </a:cubicBezTo>
                    <a:cubicBezTo>
                      <a:pt x="611" y="36"/>
                      <a:pt x="609" y="35"/>
                      <a:pt x="608" y="35"/>
                    </a:cubicBezTo>
                    <a:cubicBezTo>
                      <a:pt x="607" y="35"/>
                      <a:pt x="606" y="36"/>
                      <a:pt x="605" y="37"/>
                    </a:cubicBezTo>
                    <a:cubicBezTo>
                      <a:pt x="603" y="39"/>
                      <a:pt x="603" y="41"/>
                      <a:pt x="602" y="43"/>
                    </a:cubicBezTo>
                    <a:cubicBezTo>
                      <a:pt x="602" y="47"/>
                      <a:pt x="601" y="51"/>
                      <a:pt x="601" y="56"/>
                    </a:cubicBezTo>
                    <a:cubicBezTo>
                      <a:pt x="601" y="89"/>
                      <a:pt x="601" y="89"/>
                      <a:pt x="601" y="89"/>
                    </a:cubicBezTo>
                    <a:cubicBezTo>
                      <a:pt x="595" y="89"/>
                      <a:pt x="595" y="89"/>
                      <a:pt x="595" y="89"/>
                    </a:cubicBezTo>
                    <a:close/>
                    <a:moveTo>
                      <a:pt x="619" y="57"/>
                    </a:moveTo>
                    <a:cubicBezTo>
                      <a:pt x="619" y="45"/>
                      <a:pt x="621" y="37"/>
                      <a:pt x="625" y="31"/>
                    </a:cubicBezTo>
                    <a:cubicBezTo>
                      <a:pt x="628" y="26"/>
                      <a:pt x="632" y="24"/>
                      <a:pt x="636" y="24"/>
                    </a:cubicBezTo>
                    <a:cubicBezTo>
                      <a:pt x="641" y="24"/>
                      <a:pt x="645" y="27"/>
                      <a:pt x="648" y="32"/>
                    </a:cubicBezTo>
                    <a:cubicBezTo>
                      <a:pt x="651" y="38"/>
                      <a:pt x="652" y="46"/>
                      <a:pt x="652" y="56"/>
                    </a:cubicBezTo>
                    <a:cubicBezTo>
                      <a:pt x="652" y="64"/>
                      <a:pt x="652" y="71"/>
                      <a:pt x="650" y="76"/>
                    </a:cubicBezTo>
                    <a:cubicBezTo>
                      <a:pt x="649" y="80"/>
                      <a:pt x="647" y="84"/>
                      <a:pt x="644" y="86"/>
                    </a:cubicBezTo>
                    <a:cubicBezTo>
                      <a:pt x="642" y="89"/>
                      <a:pt x="639" y="90"/>
                      <a:pt x="636" y="90"/>
                    </a:cubicBezTo>
                    <a:cubicBezTo>
                      <a:pt x="631" y="90"/>
                      <a:pt x="627" y="87"/>
                      <a:pt x="624" y="82"/>
                    </a:cubicBezTo>
                    <a:cubicBezTo>
                      <a:pt x="621" y="76"/>
                      <a:pt x="619" y="68"/>
                      <a:pt x="619" y="57"/>
                    </a:cubicBezTo>
                    <a:close/>
                    <a:moveTo>
                      <a:pt x="626" y="57"/>
                    </a:moveTo>
                    <a:cubicBezTo>
                      <a:pt x="626" y="65"/>
                      <a:pt x="627" y="71"/>
                      <a:pt x="628" y="75"/>
                    </a:cubicBezTo>
                    <a:cubicBezTo>
                      <a:pt x="630" y="79"/>
                      <a:pt x="633" y="81"/>
                      <a:pt x="636" y="81"/>
                    </a:cubicBezTo>
                    <a:cubicBezTo>
                      <a:pt x="639" y="81"/>
                      <a:pt x="641" y="79"/>
                      <a:pt x="643" y="75"/>
                    </a:cubicBezTo>
                    <a:cubicBezTo>
                      <a:pt x="645" y="71"/>
                      <a:pt x="646" y="65"/>
                      <a:pt x="646" y="57"/>
                    </a:cubicBezTo>
                    <a:cubicBezTo>
                      <a:pt x="646" y="49"/>
                      <a:pt x="645" y="43"/>
                      <a:pt x="643" y="39"/>
                    </a:cubicBezTo>
                    <a:cubicBezTo>
                      <a:pt x="641" y="35"/>
                      <a:pt x="639" y="33"/>
                      <a:pt x="636" y="33"/>
                    </a:cubicBezTo>
                    <a:cubicBezTo>
                      <a:pt x="633" y="33"/>
                      <a:pt x="630" y="35"/>
                      <a:pt x="628" y="39"/>
                    </a:cubicBezTo>
                    <a:cubicBezTo>
                      <a:pt x="627" y="43"/>
                      <a:pt x="626" y="49"/>
                      <a:pt x="626" y="57"/>
                    </a:cubicBezTo>
                    <a:close/>
                    <a:moveTo>
                      <a:pt x="663" y="89"/>
                    </a:moveTo>
                    <a:cubicBezTo>
                      <a:pt x="663" y="25"/>
                      <a:pt x="663" y="25"/>
                      <a:pt x="663" y="25"/>
                    </a:cubicBezTo>
                    <a:cubicBezTo>
                      <a:pt x="668" y="25"/>
                      <a:pt x="668" y="25"/>
                      <a:pt x="668" y="25"/>
                    </a:cubicBezTo>
                    <a:cubicBezTo>
                      <a:pt x="668" y="34"/>
                      <a:pt x="668" y="34"/>
                      <a:pt x="668" y="34"/>
                    </a:cubicBezTo>
                    <a:cubicBezTo>
                      <a:pt x="671" y="27"/>
                      <a:pt x="675" y="24"/>
                      <a:pt x="679" y="24"/>
                    </a:cubicBezTo>
                    <a:cubicBezTo>
                      <a:pt x="682" y="24"/>
                      <a:pt x="683" y="25"/>
                      <a:pt x="685" y="26"/>
                    </a:cubicBezTo>
                    <a:cubicBezTo>
                      <a:pt x="687" y="27"/>
                      <a:pt x="688" y="29"/>
                      <a:pt x="689" y="31"/>
                    </a:cubicBezTo>
                    <a:cubicBezTo>
                      <a:pt x="690" y="34"/>
                      <a:pt x="691" y="36"/>
                      <a:pt x="691" y="39"/>
                    </a:cubicBezTo>
                    <a:cubicBezTo>
                      <a:pt x="691" y="41"/>
                      <a:pt x="691" y="45"/>
                      <a:pt x="691" y="50"/>
                    </a:cubicBezTo>
                    <a:cubicBezTo>
                      <a:pt x="691" y="89"/>
                      <a:pt x="691" y="89"/>
                      <a:pt x="691" y="89"/>
                    </a:cubicBezTo>
                    <a:cubicBezTo>
                      <a:pt x="685" y="89"/>
                      <a:pt x="685" y="89"/>
                      <a:pt x="685" y="89"/>
                    </a:cubicBezTo>
                    <a:cubicBezTo>
                      <a:pt x="685" y="50"/>
                      <a:pt x="685" y="50"/>
                      <a:pt x="685" y="50"/>
                    </a:cubicBezTo>
                    <a:cubicBezTo>
                      <a:pt x="685" y="46"/>
                      <a:pt x="685" y="43"/>
                      <a:pt x="685" y="40"/>
                    </a:cubicBezTo>
                    <a:cubicBezTo>
                      <a:pt x="684" y="38"/>
                      <a:pt x="683" y="36"/>
                      <a:pt x="682" y="35"/>
                    </a:cubicBezTo>
                    <a:cubicBezTo>
                      <a:pt x="681" y="34"/>
                      <a:pt x="680" y="33"/>
                      <a:pt x="678" y="33"/>
                    </a:cubicBezTo>
                    <a:cubicBezTo>
                      <a:pt x="676" y="33"/>
                      <a:pt x="673" y="35"/>
                      <a:pt x="672" y="38"/>
                    </a:cubicBezTo>
                    <a:cubicBezTo>
                      <a:pt x="670" y="40"/>
                      <a:pt x="669" y="46"/>
                      <a:pt x="669" y="54"/>
                    </a:cubicBezTo>
                    <a:cubicBezTo>
                      <a:pt x="669" y="89"/>
                      <a:pt x="669" y="89"/>
                      <a:pt x="669" y="89"/>
                    </a:cubicBezTo>
                    <a:cubicBezTo>
                      <a:pt x="663" y="89"/>
                      <a:pt x="663" y="89"/>
                      <a:pt x="663" y="89"/>
                    </a:cubicBezTo>
                    <a:close/>
                    <a:moveTo>
                      <a:pt x="704" y="14"/>
                    </a:moveTo>
                    <a:cubicBezTo>
                      <a:pt x="704" y="1"/>
                      <a:pt x="704" y="1"/>
                      <a:pt x="704" y="1"/>
                    </a:cubicBezTo>
                    <a:cubicBezTo>
                      <a:pt x="710" y="1"/>
                      <a:pt x="710" y="1"/>
                      <a:pt x="710" y="1"/>
                    </a:cubicBezTo>
                    <a:cubicBezTo>
                      <a:pt x="710" y="14"/>
                      <a:pt x="710" y="14"/>
                      <a:pt x="710" y="14"/>
                    </a:cubicBezTo>
                    <a:cubicBezTo>
                      <a:pt x="704" y="14"/>
                      <a:pt x="704" y="14"/>
                      <a:pt x="704" y="14"/>
                    </a:cubicBezTo>
                    <a:close/>
                    <a:moveTo>
                      <a:pt x="704" y="89"/>
                    </a:moveTo>
                    <a:cubicBezTo>
                      <a:pt x="704" y="25"/>
                      <a:pt x="704" y="25"/>
                      <a:pt x="704" y="25"/>
                    </a:cubicBezTo>
                    <a:cubicBezTo>
                      <a:pt x="710" y="25"/>
                      <a:pt x="710" y="25"/>
                      <a:pt x="710" y="25"/>
                    </a:cubicBezTo>
                    <a:cubicBezTo>
                      <a:pt x="710" y="89"/>
                      <a:pt x="710" y="89"/>
                      <a:pt x="710" y="89"/>
                    </a:cubicBezTo>
                    <a:cubicBezTo>
                      <a:pt x="704" y="89"/>
                      <a:pt x="704" y="89"/>
                      <a:pt x="704" y="89"/>
                    </a:cubicBezTo>
                    <a:close/>
                    <a:moveTo>
                      <a:pt x="746" y="66"/>
                    </a:moveTo>
                    <a:cubicBezTo>
                      <a:pt x="752" y="67"/>
                      <a:pt x="752" y="67"/>
                      <a:pt x="752" y="67"/>
                    </a:cubicBezTo>
                    <a:cubicBezTo>
                      <a:pt x="751" y="74"/>
                      <a:pt x="749" y="80"/>
                      <a:pt x="747" y="84"/>
                    </a:cubicBezTo>
                    <a:cubicBezTo>
                      <a:pt x="744" y="88"/>
                      <a:pt x="741" y="90"/>
                      <a:pt x="737" y="90"/>
                    </a:cubicBezTo>
                    <a:cubicBezTo>
                      <a:pt x="732" y="90"/>
                      <a:pt x="728" y="87"/>
                      <a:pt x="726" y="82"/>
                    </a:cubicBezTo>
                    <a:cubicBezTo>
                      <a:pt x="723" y="76"/>
                      <a:pt x="721" y="68"/>
                      <a:pt x="721" y="57"/>
                    </a:cubicBezTo>
                    <a:cubicBezTo>
                      <a:pt x="721" y="50"/>
                      <a:pt x="722" y="44"/>
                      <a:pt x="723" y="39"/>
                    </a:cubicBezTo>
                    <a:cubicBezTo>
                      <a:pt x="724" y="34"/>
                      <a:pt x="726" y="30"/>
                      <a:pt x="729" y="28"/>
                    </a:cubicBezTo>
                    <a:cubicBezTo>
                      <a:pt x="731" y="25"/>
                      <a:pt x="734" y="24"/>
                      <a:pt x="737" y="24"/>
                    </a:cubicBezTo>
                    <a:cubicBezTo>
                      <a:pt x="741" y="24"/>
                      <a:pt x="744" y="26"/>
                      <a:pt x="746" y="29"/>
                    </a:cubicBezTo>
                    <a:cubicBezTo>
                      <a:pt x="749" y="33"/>
                      <a:pt x="750" y="38"/>
                      <a:pt x="751" y="44"/>
                    </a:cubicBezTo>
                    <a:cubicBezTo>
                      <a:pt x="745" y="46"/>
                      <a:pt x="745" y="46"/>
                      <a:pt x="745" y="46"/>
                    </a:cubicBezTo>
                    <a:cubicBezTo>
                      <a:pt x="745" y="41"/>
                      <a:pt x="744" y="38"/>
                      <a:pt x="742" y="36"/>
                    </a:cubicBezTo>
                    <a:cubicBezTo>
                      <a:pt x="741" y="34"/>
                      <a:pt x="739" y="33"/>
                      <a:pt x="737" y="33"/>
                    </a:cubicBezTo>
                    <a:cubicBezTo>
                      <a:pt x="734" y="33"/>
                      <a:pt x="732" y="35"/>
                      <a:pt x="730" y="39"/>
                    </a:cubicBezTo>
                    <a:cubicBezTo>
                      <a:pt x="728" y="42"/>
                      <a:pt x="727" y="49"/>
                      <a:pt x="727" y="57"/>
                    </a:cubicBezTo>
                    <a:cubicBezTo>
                      <a:pt x="727" y="66"/>
                      <a:pt x="728" y="72"/>
                      <a:pt x="730" y="76"/>
                    </a:cubicBezTo>
                    <a:cubicBezTo>
                      <a:pt x="732" y="80"/>
                      <a:pt x="734" y="81"/>
                      <a:pt x="737" y="81"/>
                    </a:cubicBezTo>
                    <a:cubicBezTo>
                      <a:pt x="739" y="81"/>
                      <a:pt x="741" y="80"/>
                      <a:pt x="743" y="78"/>
                    </a:cubicBezTo>
                    <a:cubicBezTo>
                      <a:pt x="744" y="75"/>
                      <a:pt x="745" y="71"/>
                      <a:pt x="746" y="66"/>
                    </a:cubicBezTo>
                    <a:close/>
                    <a:moveTo>
                      <a:pt x="774" y="61"/>
                    </a:moveTo>
                    <a:cubicBezTo>
                      <a:pt x="780" y="60"/>
                      <a:pt x="780" y="60"/>
                      <a:pt x="780" y="60"/>
                    </a:cubicBezTo>
                    <a:cubicBezTo>
                      <a:pt x="780" y="64"/>
                      <a:pt x="781" y="68"/>
                      <a:pt x="782" y="71"/>
                    </a:cubicBezTo>
                    <a:cubicBezTo>
                      <a:pt x="783" y="73"/>
                      <a:pt x="785" y="76"/>
                      <a:pt x="787" y="77"/>
                    </a:cubicBezTo>
                    <a:cubicBezTo>
                      <a:pt x="789" y="79"/>
                      <a:pt x="792" y="80"/>
                      <a:pt x="794" y="80"/>
                    </a:cubicBezTo>
                    <a:cubicBezTo>
                      <a:pt x="797" y="80"/>
                      <a:pt x="799" y="79"/>
                      <a:pt x="801" y="78"/>
                    </a:cubicBezTo>
                    <a:cubicBezTo>
                      <a:pt x="803" y="77"/>
                      <a:pt x="804" y="75"/>
                      <a:pt x="805" y="73"/>
                    </a:cubicBezTo>
                    <a:cubicBezTo>
                      <a:pt x="806" y="70"/>
                      <a:pt x="806" y="68"/>
                      <a:pt x="806" y="65"/>
                    </a:cubicBezTo>
                    <a:cubicBezTo>
                      <a:pt x="806" y="62"/>
                      <a:pt x="806" y="60"/>
                      <a:pt x="805" y="58"/>
                    </a:cubicBezTo>
                    <a:cubicBezTo>
                      <a:pt x="804" y="56"/>
                      <a:pt x="803" y="54"/>
                      <a:pt x="801" y="53"/>
                    </a:cubicBezTo>
                    <a:cubicBezTo>
                      <a:pt x="799" y="52"/>
                      <a:pt x="796" y="50"/>
                      <a:pt x="792" y="48"/>
                    </a:cubicBezTo>
                    <a:cubicBezTo>
                      <a:pt x="788" y="46"/>
                      <a:pt x="785" y="45"/>
                      <a:pt x="783" y="43"/>
                    </a:cubicBezTo>
                    <a:cubicBezTo>
                      <a:pt x="780" y="41"/>
                      <a:pt x="779" y="38"/>
                      <a:pt x="778" y="35"/>
                    </a:cubicBezTo>
                    <a:cubicBezTo>
                      <a:pt x="776" y="31"/>
                      <a:pt x="776" y="28"/>
                      <a:pt x="776" y="24"/>
                    </a:cubicBezTo>
                    <a:cubicBezTo>
                      <a:pt x="776" y="19"/>
                      <a:pt x="777" y="15"/>
                      <a:pt x="778" y="11"/>
                    </a:cubicBezTo>
                    <a:cubicBezTo>
                      <a:pt x="779" y="8"/>
                      <a:pt x="781" y="5"/>
                      <a:pt x="784" y="3"/>
                    </a:cubicBezTo>
                    <a:cubicBezTo>
                      <a:pt x="787" y="1"/>
                      <a:pt x="790" y="0"/>
                      <a:pt x="793" y="0"/>
                    </a:cubicBezTo>
                    <a:cubicBezTo>
                      <a:pt x="796" y="0"/>
                      <a:pt x="800" y="1"/>
                      <a:pt x="802" y="3"/>
                    </a:cubicBezTo>
                    <a:cubicBezTo>
                      <a:pt x="805" y="5"/>
                      <a:pt x="807" y="8"/>
                      <a:pt x="809" y="12"/>
                    </a:cubicBezTo>
                    <a:cubicBezTo>
                      <a:pt x="810" y="16"/>
                      <a:pt x="811" y="21"/>
                      <a:pt x="811" y="26"/>
                    </a:cubicBezTo>
                    <a:cubicBezTo>
                      <a:pt x="805" y="27"/>
                      <a:pt x="805" y="27"/>
                      <a:pt x="805" y="27"/>
                    </a:cubicBezTo>
                    <a:cubicBezTo>
                      <a:pt x="805" y="21"/>
                      <a:pt x="803" y="17"/>
                      <a:pt x="802" y="14"/>
                    </a:cubicBezTo>
                    <a:cubicBezTo>
                      <a:pt x="800" y="11"/>
                      <a:pt x="797" y="10"/>
                      <a:pt x="793" y="10"/>
                    </a:cubicBezTo>
                    <a:cubicBezTo>
                      <a:pt x="789" y="10"/>
                      <a:pt x="786" y="11"/>
                      <a:pt x="785" y="14"/>
                    </a:cubicBezTo>
                    <a:cubicBezTo>
                      <a:pt x="783" y="16"/>
                      <a:pt x="782" y="19"/>
                      <a:pt x="782" y="23"/>
                    </a:cubicBezTo>
                    <a:cubicBezTo>
                      <a:pt x="782" y="26"/>
                      <a:pt x="783" y="29"/>
                      <a:pt x="784" y="31"/>
                    </a:cubicBezTo>
                    <a:cubicBezTo>
                      <a:pt x="785" y="33"/>
                      <a:pt x="788" y="35"/>
                      <a:pt x="794" y="37"/>
                    </a:cubicBezTo>
                    <a:cubicBezTo>
                      <a:pt x="799" y="39"/>
                      <a:pt x="802" y="41"/>
                      <a:pt x="804" y="43"/>
                    </a:cubicBezTo>
                    <a:cubicBezTo>
                      <a:pt x="807" y="45"/>
                      <a:pt x="809" y="48"/>
                      <a:pt x="810" y="52"/>
                    </a:cubicBezTo>
                    <a:cubicBezTo>
                      <a:pt x="812" y="55"/>
                      <a:pt x="812" y="59"/>
                      <a:pt x="812" y="64"/>
                    </a:cubicBezTo>
                    <a:cubicBezTo>
                      <a:pt x="812" y="69"/>
                      <a:pt x="812" y="73"/>
                      <a:pt x="810" y="77"/>
                    </a:cubicBezTo>
                    <a:cubicBezTo>
                      <a:pt x="809" y="81"/>
                      <a:pt x="807" y="85"/>
                      <a:pt x="804" y="87"/>
                    </a:cubicBezTo>
                    <a:cubicBezTo>
                      <a:pt x="801" y="89"/>
                      <a:pt x="798" y="90"/>
                      <a:pt x="795" y="90"/>
                    </a:cubicBezTo>
                    <a:cubicBezTo>
                      <a:pt x="790" y="90"/>
                      <a:pt x="787" y="89"/>
                      <a:pt x="784" y="87"/>
                    </a:cubicBezTo>
                    <a:cubicBezTo>
                      <a:pt x="781" y="85"/>
                      <a:pt x="778" y="81"/>
                      <a:pt x="777" y="76"/>
                    </a:cubicBezTo>
                    <a:cubicBezTo>
                      <a:pt x="775" y="72"/>
                      <a:pt x="774" y="67"/>
                      <a:pt x="774" y="61"/>
                    </a:cubicBezTo>
                    <a:close/>
                    <a:moveTo>
                      <a:pt x="847" y="66"/>
                    </a:moveTo>
                    <a:cubicBezTo>
                      <a:pt x="853" y="67"/>
                      <a:pt x="853" y="67"/>
                      <a:pt x="853" y="67"/>
                    </a:cubicBezTo>
                    <a:cubicBezTo>
                      <a:pt x="852" y="74"/>
                      <a:pt x="851" y="80"/>
                      <a:pt x="848" y="84"/>
                    </a:cubicBezTo>
                    <a:cubicBezTo>
                      <a:pt x="845" y="88"/>
                      <a:pt x="842" y="90"/>
                      <a:pt x="838" y="90"/>
                    </a:cubicBezTo>
                    <a:cubicBezTo>
                      <a:pt x="834" y="90"/>
                      <a:pt x="830" y="87"/>
                      <a:pt x="827" y="82"/>
                    </a:cubicBezTo>
                    <a:cubicBezTo>
                      <a:pt x="824" y="76"/>
                      <a:pt x="822" y="68"/>
                      <a:pt x="822" y="57"/>
                    </a:cubicBezTo>
                    <a:cubicBezTo>
                      <a:pt x="822" y="50"/>
                      <a:pt x="823" y="44"/>
                      <a:pt x="824" y="39"/>
                    </a:cubicBezTo>
                    <a:cubicBezTo>
                      <a:pt x="826" y="34"/>
                      <a:pt x="827" y="30"/>
                      <a:pt x="830" y="28"/>
                    </a:cubicBezTo>
                    <a:cubicBezTo>
                      <a:pt x="833" y="25"/>
                      <a:pt x="835" y="24"/>
                      <a:pt x="838" y="24"/>
                    </a:cubicBezTo>
                    <a:cubicBezTo>
                      <a:pt x="842" y="24"/>
                      <a:pt x="845" y="26"/>
                      <a:pt x="848" y="29"/>
                    </a:cubicBezTo>
                    <a:cubicBezTo>
                      <a:pt x="850" y="33"/>
                      <a:pt x="852" y="38"/>
                      <a:pt x="852" y="44"/>
                    </a:cubicBezTo>
                    <a:cubicBezTo>
                      <a:pt x="847" y="46"/>
                      <a:pt x="847" y="46"/>
                      <a:pt x="847" y="46"/>
                    </a:cubicBezTo>
                    <a:cubicBezTo>
                      <a:pt x="846" y="41"/>
                      <a:pt x="845" y="38"/>
                      <a:pt x="844" y="36"/>
                    </a:cubicBezTo>
                    <a:cubicBezTo>
                      <a:pt x="842" y="34"/>
                      <a:pt x="841" y="33"/>
                      <a:pt x="839" y="33"/>
                    </a:cubicBezTo>
                    <a:cubicBezTo>
                      <a:pt x="836" y="33"/>
                      <a:pt x="833" y="35"/>
                      <a:pt x="831" y="39"/>
                    </a:cubicBezTo>
                    <a:cubicBezTo>
                      <a:pt x="829" y="42"/>
                      <a:pt x="828" y="49"/>
                      <a:pt x="828" y="57"/>
                    </a:cubicBezTo>
                    <a:cubicBezTo>
                      <a:pt x="828" y="66"/>
                      <a:pt x="829" y="72"/>
                      <a:pt x="831" y="76"/>
                    </a:cubicBezTo>
                    <a:cubicBezTo>
                      <a:pt x="833" y="80"/>
                      <a:pt x="835" y="81"/>
                      <a:pt x="838" y="81"/>
                    </a:cubicBezTo>
                    <a:cubicBezTo>
                      <a:pt x="841" y="81"/>
                      <a:pt x="843" y="80"/>
                      <a:pt x="844" y="78"/>
                    </a:cubicBezTo>
                    <a:cubicBezTo>
                      <a:pt x="846" y="75"/>
                      <a:pt x="847" y="71"/>
                      <a:pt x="847" y="66"/>
                    </a:cubicBezTo>
                    <a:close/>
                    <a:moveTo>
                      <a:pt x="862" y="14"/>
                    </a:moveTo>
                    <a:cubicBezTo>
                      <a:pt x="862" y="1"/>
                      <a:pt x="862" y="1"/>
                      <a:pt x="862" y="1"/>
                    </a:cubicBezTo>
                    <a:cubicBezTo>
                      <a:pt x="868" y="1"/>
                      <a:pt x="868" y="1"/>
                      <a:pt x="868" y="1"/>
                    </a:cubicBezTo>
                    <a:cubicBezTo>
                      <a:pt x="868" y="14"/>
                      <a:pt x="868" y="14"/>
                      <a:pt x="868" y="14"/>
                    </a:cubicBezTo>
                    <a:cubicBezTo>
                      <a:pt x="862" y="14"/>
                      <a:pt x="862" y="14"/>
                      <a:pt x="862" y="14"/>
                    </a:cubicBezTo>
                    <a:close/>
                    <a:moveTo>
                      <a:pt x="862" y="89"/>
                    </a:moveTo>
                    <a:cubicBezTo>
                      <a:pt x="862" y="25"/>
                      <a:pt x="862" y="25"/>
                      <a:pt x="862" y="25"/>
                    </a:cubicBezTo>
                    <a:cubicBezTo>
                      <a:pt x="868" y="25"/>
                      <a:pt x="868" y="25"/>
                      <a:pt x="868" y="25"/>
                    </a:cubicBezTo>
                    <a:cubicBezTo>
                      <a:pt x="868" y="89"/>
                      <a:pt x="868" y="89"/>
                      <a:pt x="868" y="89"/>
                    </a:cubicBezTo>
                    <a:cubicBezTo>
                      <a:pt x="862" y="89"/>
                      <a:pt x="862" y="89"/>
                      <a:pt x="862" y="89"/>
                    </a:cubicBezTo>
                    <a:close/>
                    <a:moveTo>
                      <a:pt x="904" y="68"/>
                    </a:moveTo>
                    <a:cubicBezTo>
                      <a:pt x="911" y="70"/>
                      <a:pt x="911" y="70"/>
                      <a:pt x="911" y="70"/>
                    </a:cubicBezTo>
                    <a:cubicBezTo>
                      <a:pt x="910" y="76"/>
                      <a:pt x="908" y="81"/>
                      <a:pt x="905" y="85"/>
                    </a:cubicBezTo>
                    <a:cubicBezTo>
                      <a:pt x="903" y="89"/>
                      <a:pt x="899" y="90"/>
                      <a:pt x="895" y="90"/>
                    </a:cubicBezTo>
                    <a:cubicBezTo>
                      <a:pt x="890" y="90"/>
                      <a:pt x="886" y="87"/>
                      <a:pt x="883" y="82"/>
                    </a:cubicBezTo>
                    <a:cubicBezTo>
                      <a:pt x="880" y="76"/>
                      <a:pt x="878" y="68"/>
                      <a:pt x="878" y="58"/>
                    </a:cubicBezTo>
                    <a:cubicBezTo>
                      <a:pt x="878" y="47"/>
                      <a:pt x="880" y="39"/>
                      <a:pt x="883" y="33"/>
                    </a:cubicBezTo>
                    <a:cubicBezTo>
                      <a:pt x="886" y="27"/>
                      <a:pt x="890" y="24"/>
                      <a:pt x="895" y="24"/>
                    </a:cubicBezTo>
                    <a:cubicBezTo>
                      <a:pt x="899" y="24"/>
                      <a:pt x="903" y="27"/>
                      <a:pt x="906" y="33"/>
                    </a:cubicBezTo>
                    <a:cubicBezTo>
                      <a:pt x="909" y="38"/>
                      <a:pt x="911" y="46"/>
                      <a:pt x="911" y="57"/>
                    </a:cubicBezTo>
                    <a:cubicBezTo>
                      <a:pt x="911" y="58"/>
                      <a:pt x="911" y="59"/>
                      <a:pt x="911" y="60"/>
                    </a:cubicBezTo>
                    <a:cubicBezTo>
                      <a:pt x="885" y="60"/>
                      <a:pt x="885" y="60"/>
                      <a:pt x="885" y="60"/>
                    </a:cubicBezTo>
                    <a:cubicBezTo>
                      <a:pt x="885" y="67"/>
                      <a:pt x="886" y="72"/>
                      <a:pt x="888" y="76"/>
                    </a:cubicBezTo>
                    <a:cubicBezTo>
                      <a:pt x="890" y="80"/>
                      <a:pt x="892" y="81"/>
                      <a:pt x="895" y="81"/>
                    </a:cubicBezTo>
                    <a:cubicBezTo>
                      <a:pt x="897" y="81"/>
                      <a:pt x="899" y="80"/>
                      <a:pt x="901" y="78"/>
                    </a:cubicBezTo>
                    <a:cubicBezTo>
                      <a:pt x="902" y="76"/>
                      <a:pt x="903" y="73"/>
                      <a:pt x="904" y="68"/>
                    </a:cubicBezTo>
                    <a:close/>
                    <a:moveTo>
                      <a:pt x="885" y="51"/>
                    </a:moveTo>
                    <a:cubicBezTo>
                      <a:pt x="904" y="51"/>
                      <a:pt x="904" y="51"/>
                      <a:pt x="904" y="51"/>
                    </a:cubicBezTo>
                    <a:cubicBezTo>
                      <a:pt x="904" y="46"/>
                      <a:pt x="903" y="42"/>
                      <a:pt x="902" y="39"/>
                    </a:cubicBezTo>
                    <a:cubicBezTo>
                      <a:pt x="900" y="35"/>
                      <a:pt x="898" y="33"/>
                      <a:pt x="895" y="33"/>
                    </a:cubicBezTo>
                    <a:cubicBezTo>
                      <a:pt x="892" y="33"/>
                      <a:pt x="890" y="34"/>
                      <a:pt x="888" y="38"/>
                    </a:cubicBezTo>
                    <a:cubicBezTo>
                      <a:pt x="886" y="41"/>
                      <a:pt x="885" y="45"/>
                      <a:pt x="885" y="51"/>
                    </a:cubicBezTo>
                    <a:close/>
                    <a:moveTo>
                      <a:pt x="922" y="89"/>
                    </a:moveTo>
                    <a:cubicBezTo>
                      <a:pt x="922" y="25"/>
                      <a:pt x="922" y="25"/>
                      <a:pt x="922" y="25"/>
                    </a:cubicBezTo>
                    <a:cubicBezTo>
                      <a:pt x="927" y="25"/>
                      <a:pt x="927" y="25"/>
                      <a:pt x="927" y="25"/>
                    </a:cubicBezTo>
                    <a:cubicBezTo>
                      <a:pt x="927" y="34"/>
                      <a:pt x="927" y="34"/>
                      <a:pt x="927" y="34"/>
                    </a:cubicBezTo>
                    <a:cubicBezTo>
                      <a:pt x="930" y="27"/>
                      <a:pt x="933" y="24"/>
                      <a:pt x="938" y="24"/>
                    </a:cubicBezTo>
                    <a:cubicBezTo>
                      <a:pt x="940" y="24"/>
                      <a:pt x="942" y="25"/>
                      <a:pt x="944" y="26"/>
                    </a:cubicBezTo>
                    <a:cubicBezTo>
                      <a:pt x="946" y="27"/>
                      <a:pt x="947" y="29"/>
                      <a:pt x="948" y="31"/>
                    </a:cubicBezTo>
                    <a:cubicBezTo>
                      <a:pt x="949" y="34"/>
                      <a:pt x="949" y="36"/>
                      <a:pt x="950" y="39"/>
                    </a:cubicBezTo>
                    <a:cubicBezTo>
                      <a:pt x="950" y="41"/>
                      <a:pt x="950" y="45"/>
                      <a:pt x="950" y="50"/>
                    </a:cubicBezTo>
                    <a:cubicBezTo>
                      <a:pt x="950" y="89"/>
                      <a:pt x="950" y="89"/>
                      <a:pt x="950" y="89"/>
                    </a:cubicBezTo>
                    <a:cubicBezTo>
                      <a:pt x="944" y="89"/>
                      <a:pt x="944" y="89"/>
                      <a:pt x="944" y="89"/>
                    </a:cubicBezTo>
                    <a:cubicBezTo>
                      <a:pt x="944" y="50"/>
                      <a:pt x="944" y="50"/>
                      <a:pt x="944" y="50"/>
                    </a:cubicBezTo>
                    <a:cubicBezTo>
                      <a:pt x="944" y="46"/>
                      <a:pt x="944" y="43"/>
                      <a:pt x="944" y="40"/>
                    </a:cubicBezTo>
                    <a:cubicBezTo>
                      <a:pt x="943" y="38"/>
                      <a:pt x="942" y="36"/>
                      <a:pt x="941" y="35"/>
                    </a:cubicBezTo>
                    <a:cubicBezTo>
                      <a:pt x="940" y="34"/>
                      <a:pt x="939" y="33"/>
                      <a:pt x="937" y="33"/>
                    </a:cubicBezTo>
                    <a:cubicBezTo>
                      <a:pt x="934" y="33"/>
                      <a:pt x="932" y="35"/>
                      <a:pt x="930" y="38"/>
                    </a:cubicBezTo>
                    <a:cubicBezTo>
                      <a:pt x="929" y="40"/>
                      <a:pt x="928" y="46"/>
                      <a:pt x="928" y="54"/>
                    </a:cubicBezTo>
                    <a:cubicBezTo>
                      <a:pt x="928" y="89"/>
                      <a:pt x="928" y="89"/>
                      <a:pt x="928" y="89"/>
                    </a:cubicBezTo>
                    <a:cubicBezTo>
                      <a:pt x="922" y="89"/>
                      <a:pt x="922" y="89"/>
                      <a:pt x="922" y="89"/>
                    </a:cubicBezTo>
                    <a:close/>
                    <a:moveTo>
                      <a:pt x="986" y="66"/>
                    </a:moveTo>
                    <a:cubicBezTo>
                      <a:pt x="992" y="67"/>
                      <a:pt x="992" y="67"/>
                      <a:pt x="992" y="67"/>
                    </a:cubicBezTo>
                    <a:cubicBezTo>
                      <a:pt x="991" y="74"/>
                      <a:pt x="989" y="80"/>
                      <a:pt x="987" y="84"/>
                    </a:cubicBezTo>
                    <a:cubicBezTo>
                      <a:pt x="984" y="88"/>
                      <a:pt x="981" y="90"/>
                      <a:pt x="977" y="90"/>
                    </a:cubicBezTo>
                    <a:cubicBezTo>
                      <a:pt x="972" y="90"/>
                      <a:pt x="968" y="87"/>
                      <a:pt x="966" y="82"/>
                    </a:cubicBezTo>
                    <a:cubicBezTo>
                      <a:pt x="963" y="76"/>
                      <a:pt x="961" y="68"/>
                      <a:pt x="961" y="57"/>
                    </a:cubicBezTo>
                    <a:cubicBezTo>
                      <a:pt x="961" y="50"/>
                      <a:pt x="962" y="44"/>
                      <a:pt x="963" y="39"/>
                    </a:cubicBezTo>
                    <a:cubicBezTo>
                      <a:pt x="964" y="34"/>
                      <a:pt x="966" y="30"/>
                      <a:pt x="969" y="28"/>
                    </a:cubicBezTo>
                    <a:cubicBezTo>
                      <a:pt x="971" y="25"/>
                      <a:pt x="974" y="24"/>
                      <a:pt x="977" y="24"/>
                    </a:cubicBezTo>
                    <a:cubicBezTo>
                      <a:pt x="981" y="24"/>
                      <a:pt x="984" y="26"/>
                      <a:pt x="986" y="29"/>
                    </a:cubicBezTo>
                    <a:cubicBezTo>
                      <a:pt x="989" y="33"/>
                      <a:pt x="990" y="38"/>
                      <a:pt x="991" y="44"/>
                    </a:cubicBezTo>
                    <a:cubicBezTo>
                      <a:pt x="985" y="46"/>
                      <a:pt x="985" y="46"/>
                      <a:pt x="985" y="46"/>
                    </a:cubicBezTo>
                    <a:cubicBezTo>
                      <a:pt x="985" y="41"/>
                      <a:pt x="984" y="38"/>
                      <a:pt x="982" y="36"/>
                    </a:cubicBezTo>
                    <a:cubicBezTo>
                      <a:pt x="981" y="34"/>
                      <a:pt x="979" y="33"/>
                      <a:pt x="977" y="33"/>
                    </a:cubicBezTo>
                    <a:cubicBezTo>
                      <a:pt x="974" y="33"/>
                      <a:pt x="972" y="35"/>
                      <a:pt x="970" y="39"/>
                    </a:cubicBezTo>
                    <a:cubicBezTo>
                      <a:pt x="968" y="42"/>
                      <a:pt x="967" y="49"/>
                      <a:pt x="967" y="57"/>
                    </a:cubicBezTo>
                    <a:cubicBezTo>
                      <a:pt x="967" y="66"/>
                      <a:pt x="968" y="72"/>
                      <a:pt x="970" y="76"/>
                    </a:cubicBezTo>
                    <a:cubicBezTo>
                      <a:pt x="972" y="80"/>
                      <a:pt x="974" y="81"/>
                      <a:pt x="977" y="81"/>
                    </a:cubicBezTo>
                    <a:cubicBezTo>
                      <a:pt x="979" y="81"/>
                      <a:pt x="981" y="80"/>
                      <a:pt x="983" y="78"/>
                    </a:cubicBezTo>
                    <a:cubicBezTo>
                      <a:pt x="984" y="75"/>
                      <a:pt x="985" y="71"/>
                      <a:pt x="986" y="66"/>
                    </a:cubicBezTo>
                    <a:close/>
                    <a:moveTo>
                      <a:pt x="1024" y="68"/>
                    </a:moveTo>
                    <a:cubicBezTo>
                      <a:pt x="1031" y="70"/>
                      <a:pt x="1031" y="70"/>
                      <a:pt x="1031" y="70"/>
                    </a:cubicBezTo>
                    <a:cubicBezTo>
                      <a:pt x="1030" y="76"/>
                      <a:pt x="1028" y="81"/>
                      <a:pt x="1025" y="85"/>
                    </a:cubicBezTo>
                    <a:cubicBezTo>
                      <a:pt x="1023" y="89"/>
                      <a:pt x="1019" y="90"/>
                      <a:pt x="1015" y="90"/>
                    </a:cubicBezTo>
                    <a:cubicBezTo>
                      <a:pt x="1010" y="90"/>
                      <a:pt x="1006" y="87"/>
                      <a:pt x="1003" y="82"/>
                    </a:cubicBezTo>
                    <a:cubicBezTo>
                      <a:pt x="1000" y="76"/>
                      <a:pt x="998" y="68"/>
                      <a:pt x="998" y="58"/>
                    </a:cubicBezTo>
                    <a:cubicBezTo>
                      <a:pt x="998" y="47"/>
                      <a:pt x="1000" y="39"/>
                      <a:pt x="1003" y="33"/>
                    </a:cubicBezTo>
                    <a:cubicBezTo>
                      <a:pt x="1006" y="27"/>
                      <a:pt x="1010" y="24"/>
                      <a:pt x="1015" y="24"/>
                    </a:cubicBezTo>
                    <a:cubicBezTo>
                      <a:pt x="1020" y="24"/>
                      <a:pt x="1023" y="27"/>
                      <a:pt x="1026" y="33"/>
                    </a:cubicBezTo>
                    <a:cubicBezTo>
                      <a:pt x="1029" y="38"/>
                      <a:pt x="1031" y="46"/>
                      <a:pt x="1031" y="57"/>
                    </a:cubicBezTo>
                    <a:cubicBezTo>
                      <a:pt x="1031" y="58"/>
                      <a:pt x="1031" y="59"/>
                      <a:pt x="1031" y="60"/>
                    </a:cubicBezTo>
                    <a:cubicBezTo>
                      <a:pt x="1005" y="60"/>
                      <a:pt x="1005" y="60"/>
                      <a:pt x="1005" y="60"/>
                    </a:cubicBezTo>
                    <a:cubicBezTo>
                      <a:pt x="1005" y="67"/>
                      <a:pt x="1006" y="72"/>
                      <a:pt x="1008" y="76"/>
                    </a:cubicBezTo>
                    <a:cubicBezTo>
                      <a:pt x="1010" y="80"/>
                      <a:pt x="1012" y="81"/>
                      <a:pt x="1015" y="81"/>
                    </a:cubicBezTo>
                    <a:cubicBezTo>
                      <a:pt x="1017" y="81"/>
                      <a:pt x="1019" y="80"/>
                      <a:pt x="1021" y="78"/>
                    </a:cubicBezTo>
                    <a:cubicBezTo>
                      <a:pt x="1022" y="76"/>
                      <a:pt x="1024" y="73"/>
                      <a:pt x="1024" y="68"/>
                    </a:cubicBezTo>
                    <a:close/>
                    <a:moveTo>
                      <a:pt x="1005" y="51"/>
                    </a:moveTo>
                    <a:cubicBezTo>
                      <a:pt x="1024" y="51"/>
                      <a:pt x="1024" y="51"/>
                      <a:pt x="1024" y="51"/>
                    </a:cubicBezTo>
                    <a:cubicBezTo>
                      <a:pt x="1024" y="46"/>
                      <a:pt x="1023" y="42"/>
                      <a:pt x="1022" y="39"/>
                    </a:cubicBezTo>
                    <a:cubicBezTo>
                      <a:pt x="1020" y="35"/>
                      <a:pt x="1018" y="33"/>
                      <a:pt x="1015" y="33"/>
                    </a:cubicBezTo>
                    <a:cubicBezTo>
                      <a:pt x="1012" y="33"/>
                      <a:pt x="1010" y="34"/>
                      <a:pt x="1008" y="38"/>
                    </a:cubicBezTo>
                    <a:cubicBezTo>
                      <a:pt x="1006" y="41"/>
                      <a:pt x="1005" y="45"/>
                      <a:pt x="1005" y="51"/>
                    </a:cubicBezTo>
                    <a:close/>
                    <a:moveTo>
                      <a:pt x="1080" y="81"/>
                    </a:moveTo>
                    <a:cubicBezTo>
                      <a:pt x="1077" y="84"/>
                      <a:pt x="1075" y="87"/>
                      <a:pt x="1073" y="88"/>
                    </a:cubicBezTo>
                    <a:cubicBezTo>
                      <a:pt x="1071" y="90"/>
                      <a:pt x="1069" y="90"/>
                      <a:pt x="1067" y="90"/>
                    </a:cubicBezTo>
                    <a:cubicBezTo>
                      <a:pt x="1063" y="90"/>
                      <a:pt x="1060" y="89"/>
                      <a:pt x="1058" y="85"/>
                    </a:cubicBezTo>
                    <a:cubicBezTo>
                      <a:pt x="1056" y="82"/>
                      <a:pt x="1055" y="77"/>
                      <a:pt x="1055" y="72"/>
                    </a:cubicBezTo>
                    <a:cubicBezTo>
                      <a:pt x="1055" y="69"/>
                      <a:pt x="1055" y="66"/>
                      <a:pt x="1056" y="64"/>
                    </a:cubicBezTo>
                    <a:cubicBezTo>
                      <a:pt x="1057" y="61"/>
                      <a:pt x="1058" y="59"/>
                      <a:pt x="1059" y="57"/>
                    </a:cubicBezTo>
                    <a:cubicBezTo>
                      <a:pt x="1060" y="56"/>
                      <a:pt x="1062" y="55"/>
                      <a:pt x="1063" y="54"/>
                    </a:cubicBezTo>
                    <a:cubicBezTo>
                      <a:pt x="1064" y="53"/>
                      <a:pt x="1066" y="53"/>
                      <a:pt x="1068" y="52"/>
                    </a:cubicBezTo>
                    <a:cubicBezTo>
                      <a:pt x="1073" y="51"/>
                      <a:pt x="1077" y="50"/>
                      <a:pt x="1079" y="49"/>
                    </a:cubicBezTo>
                    <a:cubicBezTo>
                      <a:pt x="1079" y="47"/>
                      <a:pt x="1079" y="46"/>
                      <a:pt x="1079" y="46"/>
                    </a:cubicBezTo>
                    <a:cubicBezTo>
                      <a:pt x="1079" y="41"/>
                      <a:pt x="1079" y="38"/>
                      <a:pt x="1077" y="36"/>
                    </a:cubicBezTo>
                    <a:cubicBezTo>
                      <a:pt x="1076" y="34"/>
                      <a:pt x="1074" y="33"/>
                      <a:pt x="1071" y="33"/>
                    </a:cubicBezTo>
                    <a:cubicBezTo>
                      <a:pt x="1068" y="33"/>
                      <a:pt x="1066" y="34"/>
                      <a:pt x="1064" y="35"/>
                    </a:cubicBezTo>
                    <a:cubicBezTo>
                      <a:pt x="1063" y="37"/>
                      <a:pt x="1062" y="40"/>
                      <a:pt x="1062" y="45"/>
                    </a:cubicBezTo>
                    <a:cubicBezTo>
                      <a:pt x="1056" y="43"/>
                      <a:pt x="1056" y="43"/>
                      <a:pt x="1056" y="43"/>
                    </a:cubicBezTo>
                    <a:cubicBezTo>
                      <a:pt x="1056" y="39"/>
                      <a:pt x="1057" y="35"/>
                      <a:pt x="1058" y="33"/>
                    </a:cubicBezTo>
                    <a:cubicBezTo>
                      <a:pt x="1060" y="30"/>
                      <a:pt x="1061" y="28"/>
                      <a:pt x="1064" y="26"/>
                    </a:cubicBezTo>
                    <a:cubicBezTo>
                      <a:pt x="1066" y="25"/>
                      <a:pt x="1069" y="24"/>
                      <a:pt x="1072" y="24"/>
                    </a:cubicBezTo>
                    <a:cubicBezTo>
                      <a:pt x="1075" y="24"/>
                      <a:pt x="1077" y="25"/>
                      <a:pt x="1079" y="26"/>
                    </a:cubicBezTo>
                    <a:cubicBezTo>
                      <a:pt x="1081" y="27"/>
                      <a:pt x="1082" y="29"/>
                      <a:pt x="1083" y="31"/>
                    </a:cubicBezTo>
                    <a:cubicBezTo>
                      <a:pt x="1084" y="33"/>
                      <a:pt x="1084" y="35"/>
                      <a:pt x="1085" y="38"/>
                    </a:cubicBezTo>
                    <a:cubicBezTo>
                      <a:pt x="1085" y="40"/>
                      <a:pt x="1085" y="43"/>
                      <a:pt x="1085" y="48"/>
                    </a:cubicBezTo>
                    <a:cubicBezTo>
                      <a:pt x="1085" y="62"/>
                      <a:pt x="1085" y="62"/>
                      <a:pt x="1085" y="62"/>
                    </a:cubicBezTo>
                    <a:cubicBezTo>
                      <a:pt x="1085" y="72"/>
                      <a:pt x="1085" y="79"/>
                      <a:pt x="1085" y="81"/>
                    </a:cubicBezTo>
                    <a:cubicBezTo>
                      <a:pt x="1086" y="84"/>
                      <a:pt x="1086" y="86"/>
                      <a:pt x="1087" y="89"/>
                    </a:cubicBezTo>
                    <a:cubicBezTo>
                      <a:pt x="1081" y="89"/>
                      <a:pt x="1081" y="89"/>
                      <a:pt x="1081" y="89"/>
                    </a:cubicBezTo>
                    <a:cubicBezTo>
                      <a:pt x="1080" y="87"/>
                      <a:pt x="1080" y="84"/>
                      <a:pt x="1080" y="81"/>
                    </a:cubicBezTo>
                    <a:close/>
                    <a:moveTo>
                      <a:pt x="1079" y="57"/>
                    </a:moveTo>
                    <a:cubicBezTo>
                      <a:pt x="1077" y="59"/>
                      <a:pt x="1074" y="60"/>
                      <a:pt x="1069" y="61"/>
                    </a:cubicBezTo>
                    <a:cubicBezTo>
                      <a:pt x="1067" y="62"/>
                      <a:pt x="1065" y="62"/>
                      <a:pt x="1064" y="63"/>
                    </a:cubicBezTo>
                    <a:cubicBezTo>
                      <a:pt x="1063" y="64"/>
                      <a:pt x="1062" y="65"/>
                      <a:pt x="1062" y="67"/>
                    </a:cubicBezTo>
                    <a:cubicBezTo>
                      <a:pt x="1061" y="68"/>
                      <a:pt x="1061" y="70"/>
                      <a:pt x="1061" y="72"/>
                    </a:cubicBezTo>
                    <a:cubicBezTo>
                      <a:pt x="1061" y="75"/>
                      <a:pt x="1062" y="77"/>
                      <a:pt x="1063" y="79"/>
                    </a:cubicBezTo>
                    <a:cubicBezTo>
                      <a:pt x="1064" y="81"/>
                      <a:pt x="1066" y="82"/>
                      <a:pt x="1068" y="82"/>
                    </a:cubicBezTo>
                    <a:cubicBezTo>
                      <a:pt x="1070" y="82"/>
                      <a:pt x="1072" y="81"/>
                      <a:pt x="1074" y="79"/>
                    </a:cubicBezTo>
                    <a:cubicBezTo>
                      <a:pt x="1076" y="77"/>
                      <a:pt x="1077" y="75"/>
                      <a:pt x="1078" y="72"/>
                    </a:cubicBezTo>
                    <a:cubicBezTo>
                      <a:pt x="1079" y="69"/>
                      <a:pt x="1079" y="66"/>
                      <a:pt x="1079" y="61"/>
                    </a:cubicBezTo>
                    <a:cubicBezTo>
                      <a:pt x="1079" y="57"/>
                      <a:pt x="1079" y="57"/>
                      <a:pt x="1079" y="57"/>
                    </a:cubicBezTo>
                    <a:close/>
                    <a:moveTo>
                      <a:pt x="1098" y="89"/>
                    </a:moveTo>
                    <a:cubicBezTo>
                      <a:pt x="1098" y="25"/>
                      <a:pt x="1098" y="25"/>
                      <a:pt x="1098" y="25"/>
                    </a:cubicBezTo>
                    <a:cubicBezTo>
                      <a:pt x="1103" y="25"/>
                      <a:pt x="1103" y="25"/>
                      <a:pt x="1103" y="25"/>
                    </a:cubicBezTo>
                    <a:cubicBezTo>
                      <a:pt x="1103" y="34"/>
                      <a:pt x="1103" y="34"/>
                      <a:pt x="1103" y="34"/>
                    </a:cubicBezTo>
                    <a:cubicBezTo>
                      <a:pt x="1106" y="27"/>
                      <a:pt x="1110" y="24"/>
                      <a:pt x="1114" y="24"/>
                    </a:cubicBezTo>
                    <a:cubicBezTo>
                      <a:pt x="1117" y="24"/>
                      <a:pt x="1119" y="25"/>
                      <a:pt x="1120" y="26"/>
                    </a:cubicBezTo>
                    <a:cubicBezTo>
                      <a:pt x="1122" y="27"/>
                      <a:pt x="1123" y="29"/>
                      <a:pt x="1124" y="31"/>
                    </a:cubicBezTo>
                    <a:cubicBezTo>
                      <a:pt x="1125" y="34"/>
                      <a:pt x="1126" y="36"/>
                      <a:pt x="1126" y="39"/>
                    </a:cubicBezTo>
                    <a:cubicBezTo>
                      <a:pt x="1126" y="41"/>
                      <a:pt x="1126" y="45"/>
                      <a:pt x="1126" y="50"/>
                    </a:cubicBezTo>
                    <a:cubicBezTo>
                      <a:pt x="1126" y="89"/>
                      <a:pt x="1126" y="89"/>
                      <a:pt x="1126" y="89"/>
                    </a:cubicBezTo>
                    <a:cubicBezTo>
                      <a:pt x="1121" y="89"/>
                      <a:pt x="1121" y="89"/>
                      <a:pt x="1121" y="89"/>
                    </a:cubicBezTo>
                    <a:cubicBezTo>
                      <a:pt x="1121" y="50"/>
                      <a:pt x="1121" y="50"/>
                      <a:pt x="1121" y="50"/>
                    </a:cubicBezTo>
                    <a:cubicBezTo>
                      <a:pt x="1121" y="46"/>
                      <a:pt x="1120" y="43"/>
                      <a:pt x="1120" y="40"/>
                    </a:cubicBezTo>
                    <a:cubicBezTo>
                      <a:pt x="1119" y="38"/>
                      <a:pt x="1119" y="36"/>
                      <a:pt x="1117" y="35"/>
                    </a:cubicBezTo>
                    <a:cubicBezTo>
                      <a:pt x="1116" y="34"/>
                      <a:pt x="1115" y="33"/>
                      <a:pt x="1113" y="33"/>
                    </a:cubicBezTo>
                    <a:cubicBezTo>
                      <a:pt x="1111" y="33"/>
                      <a:pt x="1109" y="35"/>
                      <a:pt x="1107" y="38"/>
                    </a:cubicBezTo>
                    <a:cubicBezTo>
                      <a:pt x="1105" y="40"/>
                      <a:pt x="1104" y="46"/>
                      <a:pt x="1104" y="54"/>
                    </a:cubicBezTo>
                    <a:cubicBezTo>
                      <a:pt x="1104" y="89"/>
                      <a:pt x="1104" y="89"/>
                      <a:pt x="1104" y="89"/>
                    </a:cubicBezTo>
                    <a:cubicBezTo>
                      <a:pt x="1098" y="89"/>
                      <a:pt x="1098" y="89"/>
                      <a:pt x="1098" y="89"/>
                    </a:cubicBezTo>
                    <a:close/>
                    <a:moveTo>
                      <a:pt x="1162" y="89"/>
                    </a:moveTo>
                    <a:cubicBezTo>
                      <a:pt x="1162" y="81"/>
                      <a:pt x="1162" y="81"/>
                      <a:pt x="1162" y="81"/>
                    </a:cubicBezTo>
                    <a:cubicBezTo>
                      <a:pt x="1160" y="87"/>
                      <a:pt x="1157" y="90"/>
                      <a:pt x="1152" y="90"/>
                    </a:cubicBezTo>
                    <a:cubicBezTo>
                      <a:pt x="1149" y="90"/>
                      <a:pt x="1147" y="89"/>
                      <a:pt x="1145" y="86"/>
                    </a:cubicBezTo>
                    <a:cubicBezTo>
                      <a:pt x="1142" y="83"/>
                      <a:pt x="1140" y="79"/>
                      <a:pt x="1139" y="74"/>
                    </a:cubicBezTo>
                    <a:cubicBezTo>
                      <a:pt x="1138" y="69"/>
                      <a:pt x="1137" y="64"/>
                      <a:pt x="1137" y="57"/>
                    </a:cubicBezTo>
                    <a:cubicBezTo>
                      <a:pt x="1137" y="51"/>
                      <a:pt x="1138" y="45"/>
                      <a:pt x="1139" y="40"/>
                    </a:cubicBezTo>
                    <a:cubicBezTo>
                      <a:pt x="1140" y="35"/>
                      <a:pt x="1142" y="31"/>
                      <a:pt x="1144" y="28"/>
                    </a:cubicBezTo>
                    <a:cubicBezTo>
                      <a:pt x="1146" y="25"/>
                      <a:pt x="1149" y="24"/>
                      <a:pt x="1152" y="24"/>
                    </a:cubicBezTo>
                    <a:cubicBezTo>
                      <a:pt x="1154" y="24"/>
                      <a:pt x="1156" y="25"/>
                      <a:pt x="1158" y="26"/>
                    </a:cubicBezTo>
                    <a:cubicBezTo>
                      <a:pt x="1159" y="28"/>
                      <a:pt x="1161" y="30"/>
                      <a:pt x="1162" y="33"/>
                    </a:cubicBezTo>
                    <a:cubicBezTo>
                      <a:pt x="1162" y="1"/>
                      <a:pt x="1162" y="1"/>
                      <a:pt x="1162" y="1"/>
                    </a:cubicBezTo>
                    <a:cubicBezTo>
                      <a:pt x="1167" y="1"/>
                      <a:pt x="1167" y="1"/>
                      <a:pt x="1167" y="1"/>
                    </a:cubicBezTo>
                    <a:cubicBezTo>
                      <a:pt x="1167" y="89"/>
                      <a:pt x="1167" y="89"/>
                      <a:pt x="1167" y="89"/>
                    </a:cubicBezTo>
                    <a:cubicBezTo>
                      <a:pt x="1162" y="89"/>
                      <a:pt x="1162" y="89"/>
                      <a:pt x="1162" y="89"/>
                    </a:cubicBezTo>
                    <a:close/>
                    <a:moveTo>
                      <a:pt x="1143" y="57"/>
                    </a:moveTo>
                    <a:cubicBezTo>
                      <a:pt x="1143" y="65"/>
                      <a:pt x="1144" y="71"/>
                      <a:pt x="1146" y="75"/>
                    </a:cubicBezTo>
                    <a:cubicBezTo>
                      <a:pt x="1148" y="79"/>
                      <a:pt x="1150" y="81"/>
                      <a:pt x="1153" y="81"/>
                    </a:cubicBezTo>
                    <a:cubicBezTo>
                      <a:pt x="1155" y="81"/>
                      <a:pt x="1158" y="80"/>
                      <a:pt x="1159" y="76"/>
                    </a:cubicBezTo>
                    <a:cubicBezTo>
                      <a:pt x="1161" y="72"/>
                      <a:pt x="1162" y="66"/>
                      <a:pt x="1162" y="58"/>
                    </a:cubicBezTo>
                    <a:cubicBezTo>
                      <a:pt x="1162" y="49"/>
                      <a:pt x="1161" y="43"/>
                      <a:pt x="1159" y="39"/>
                    </a:cubicBezTo>
                    <a:cubicBezTo>
                      <a:pt x="1157" y="35"/>
                      <a:pt x="1155" y="33"/>
                      <a:pt x="1152" y="33"/>
                    </a:cubicBezTo>
                    <a:cubicBezTo>
                      <a:pt x="1150" y="33"/>
                      <a:pt x="1148" y="35"/>
                      <a:pt x="1146" y="39"/>
                    </a:cubicBezTo>
                    <a:cubicBezTo>
                      <a:pt x="1144" y="43"/>
                      <a:pt x="1143" y="49"/>
                      <a:pt x="1143" y="57"/>
                    </a:cubicBezTo>
                    <a:close/>
                    <a:moveTo>
                      <a:pt x="1207" y="89"/>
                    </a:moveTo>
                    <a:cubicBezTo>
                      <a:pt x="1207" y="11"/>
                      <a:pt x="1207" y="11"/>
                      <a:pt x="1207" y="11"/>
                    </a:cubicBezTo>
                    <a:cubicBezTo>
                      <a:pt x="1191" y="11"/>
                      <a:pt x="1191" y="11"/>
                      <a:pt x="1191" y="11"/>
                    </a:cubicBezTo>
                    <a:cubicBezTo>
                      <a:pt x="1191" y="1"/>
                      <a:pt x="1191" y="1"/>
                      <a:pt x="1191" y="1"/>
                    </a:cubicBezTo>
                    <a:cubicBezTo>
                      <a:pt x="1230" y="1"/>
                      <a:pt x="1230" y="1"/>
                      <a:pt x="1230" y="1"/>
                    </a:cubicBezTo>
                    <a:cubicBezTo>
                      <a:pt x="1230" y="11"/>
                      <a:pt x="1230" y="11"/>
                      <a:pt x="1230" y="11"/>
                    </a:cubicBezTo>
                    <a:cubicBezTo>
                      <a:pt x="1214" y="11"/>
                      <a:pt x="1214" y="11"/>
                      <a:pt x="1214" y="11"/>
                    </a:cubicBezTo>
                    <a:cubicBezTo>
                      <a:pt x="1214" y="89"/>
                      <a:pt x="1214" y="89"/>
                      <a:pt x="1214" y="89"/>
                    </a:cubicBezTo>
                    <a:cubicBezTo>
                      <a:pt x="1207" y="89"/>
                      <a:pt x="1207" y="89"/>
                      <a:pt x="1207" y="89"/>
                    </a:cubicBezTo>
                    <a:close/>
                    <a:moveTo>
                      <a:pt x="1256" y="68"/>
                    </a:moveTo>
                    <a:cubicBezTo>
                      <a:pt x="1262" y="70"/>
                      <a:pt x="1262" y="70"/>
                      <a:pt x="1262" y="70"/>
                    </a:cubicBezTo>
                    <a:cubicBezTo>
                      <a:pt x="1261" y="76"/>
                      <a:pt x="1259" y="81"/>
                      <a:pt x="1257" y="85"/>
                    </a:cubicBezTo>
                    <a:cubicBezTo>
                      <a:pt x="1254" y="89"/>
                      <a:pt x="1251" y="90"/>
                      <a:pt x="1247" y="90"/>
                    </a:cubicBezTo>
                    <a:cubicBezTo>
                      <a:pt x="1241" y="90"/>
                      <a:pt x="1237" y="87"/>
                      <a:pt x="1234" y="82"/>
                    </a:cubicBezTo>
                    <a:cubicBezTo>
                      <a:pt x="1231" y="76"/>
                      <a:pt x="1230" y="68"/>
                      <a:pt x="1230" y="58"/>
                    </a:cubicBezTo>
                    <a:cubicBezTo>
                      <a:pt x="1230" y="47"/>
                      <a:pt x="1231" y="39"/>
                      <a:pt x="1234" y="33"/>
                    </a:cubicBezTo>
                    <a:cubicBezTo>
                      <a:pt x="1237" y="27"/>
                      <a:pt x="1241" y="24"/>
                      <a:pt x="1246" y="24"/>
                    </a:cubicBezTo>
                    <a:cubicBezTo>
                      <a:pt x="1251" y="24"/>
                      <a:pt x="1255" y="27"/>
                      <a:pt x="1258" y="33"/>
                    </a:cubicBezTo>
                    <a:cubicBezTo>
                      <a:pt x="1261" y="38"/>
                      <a:pt x="1262" y="46"/>
                      <a:pt x="1262" y="57"/>
                    </a:cubicBezTo>
                    <a:cubicBezTo>
                      <a:pt x="1262" y="58"/>
                      <a:pt x="1262" y="59"/>
                      <a:pt x="1262" y="60"/>
                    </a:cubicBezTo>
                    <a:cubicBezTo>
                      <a:pt x="1236" y="60"/>
                      <a:pt x="1236" y="60"/>
                      <a:pt x="1236" y="60"/>
                    </a:cubicBezTo>
                    <a:cubicBezTo>
                      <a:pt x="1236" y="67"/>
                      <a:pt x="1237" y="72"/>
                      <a:pt x="1239" y="76"/>
                    </a:cubicBezTo>
                    <a:cubicBezTo>
                      <a:pt x="1241" y="80"/>
                      <a:pt x="1244" y="81"/>
                      <a:pt x="1247" y="81"/>
                    </a:cubicBezTo>
                    <a:cubicBezTo>
                      <a:pt x="1249" y="81"/>
                      <a:pt x="1251" y="80"/>
                      <a:pt x="1252" y="78"/>
                    </a:cubicBezTo>
                    <a:cubicBezTo>
                      <a:pt x="1254" y="76"/>
                      <a:pt x="1255" y="73"/>
                      <a:pt x="1256" y="68"/>
                    </a:cubicBezTo>
                    <a:close/>
                    <a:moveTo>
                      <a:pt x="1236" y="51"/>
                    </a:moveTo>
                    <a:cubicBezTo>
                      <a:pt x="1256" y="51"/>
                      <a:pt x="1256" y="51"/>
                      <a:pt x="1256" y="51"/>
                    </a:cubicBezTo>
                    <a:cubicBezTo>
                      <a:pt x="1256" y="46"/>
                      <a:pt x="1255" y="42"/>
                      <a:pt x="1254" y="39"/>
                    </a:cubicBezTo>
                    <a:cubicBezTo>
                      <a:pt x="1252" y="35"/>
                      <a:pt x="1249" y="33"/>
                      <a:pt x="1246" y="33"/>
                    </a:cubicBezTo>
                    <a:cubicBezTo>
                      <a:pt x="1244" y="33"/>
                      <a:pt x="1241" y="34"/>
                      <a:pt x="1239" y="38"/>
                    </a:cubicBezTo>
                    <a:cubicBezTo>
                      <a:pt x="1238" y="41"/>
                      <a:pt x="1237" y="45"/>
                      <a:pt x="1236" y="51"/>
                    </a:cubicBezTo>
                    <a:close/>
                    <a:moveTo>
                      <a:pt x="1296" y="66"/>
                    </a:moveTo>
                    <a:cubicBezTo>
                      <a:pt x="1302" y="67"/>
                      <a:pt x="1302" y="67"/>
                      <a:pt x="1302" y="67"/>
                    </a:cubicBezTo>
                    <a:cubicBezTo>
                      <a:pt x="1301" y="74"/>
                      <a:pt x="1300" y="80"/>
                      <a:pt x="1297" y="84"/>
                    </a:cubicBezTo>
                    <a:cubicBezTo>
                      <a:pt x="1294" y="88"/>
                      <a:pt x="1291" y="90"/>
                      <a:pt x="1287" y="90"/>
                    </a:cubicBezTo>
                    <a:cubicBezTo>
                      <a:pt x="1282" y="90"/>
                      <a:pt x="1279" y="87"/>
                      <a:pt x="1276" y="82"/>
                    </a:cubicBezTo>
                    <a:cubicBezTo>
                      <a:pt x="1273" y="76"/>
                      <a:pt x="1271" y="68"/>
                      <a:pt x="1271" y="57"/>
                    </a:cubicBezTo>
                    <a:cubicBezTo>
                      <a:pt x="1271" y="50"/>
                      <a:pt x="1272" y="44"/>
                      <a:pt x="1273" y="39"/>
                    </a:cubicBezTo>
                    <a:cubicBezTo>
                      <a:pt x="1274" y="34"/>
                      <a:pt x="1276" y="30"/>
                      <a:pt x="1279" y="28"/>
                    </a:cubicBezTo>
                    <a:cubicBezTo>
                      <a:pt x="1281" y="25"/>
                      <a:pt x="1284" y="24"/>
                      <a:pt x="1287" y="24"/>
                    </a:cubicBezTo>
                    <a:cubicBezTo>
                      <a:pt x="1291" y="24"/>
                      <a:pt x="1294" y="26"/>
                      <a:pt x="1297" y="29"/>
                    </a:cubicBezTo>
                    <a:cubicBezTo>
                      <a:pt x="1299" y="33"/>
                      <a:pt x="1301" y="38"/>
                      <a:pt x="1301" y="44"/>
                    </a:cubicBezTo>
                    <a:cubicBezTo>
                      <a:pt x="1295" y="46"/>
                      <a:pt x="1295" y="46"/>
                      <a:pt x="1295" y="46"/>
                    </a:cubicBezTo>
                    <a:cubicBezTo>
                      <a:pt x="1295" y="41"/>
                      <a:pt x="1294" y="38"/>
                      <a:pt x="1293" y="36"/>
                    </a:cubicBezTo>
                    <a:cubicBezTo>
                      <a:pt x="1291" y="34"/>
                      <a:pt x="1289" y="33"/>
                      <a:pt x="1287" y="33"/>
                    </a:cubicBezTo>
                    <a:cubicBezTo>
                      <a:pt x="1284" y="33"/>
                      <a:pt x="1282" y="35"/>
                      <a:pt x="1280" y="39"/>
                    </a:cubicBezTo>
                    <a:cubicBezTo>
                      <a:pt x="1278" y="42"/>
                      <a:pt x="1277" y="49"/>
                      <a:pt x="1277" y="57"/>
                    </a:cubicBezTo>
                    <a:cubicBezTo>
                      <a:pt x="1277" y="66"/>
                      <a:pt x="1278" y="72"/>
                      <a:pt x="1280" y="76"/>
                    </a:cubicBezTo>
                    <a:cubicBezTo>
                      <a:pt x="1282" y="80"/>
                      <a:pt x="1284" y="81"/>
                      <a:pt x="1287" y="81"/>
                    </a:cubicBezTo>
                    <a:cubicBezTo>
                      <a:pt x="1289" y="81"/>
                      <a:pt x="1291" y="80"/>
                      <a:pt x="1293" y="78"/>
                    </a:cubicBezTo>
                    <a:cubicBezTo>
                      <a:pt x="1295" y="75"/>
                      <a:pt x="1296" y="71"/>
                      <a:pt x="1296" y="66"/>
                    </a:cubicBezTo>
                    <a:close/>
                    <a:moveTo>
                      <a:pt x="1311" y="89"/>
                    </a:moveTo>
                    <a:cubicBezTo>
                      <a:pt x="1311" y="1"/>
                      <a:pt x="1311" y="1"/>
                      <a:pt x="1311" y="1"/>
                    </a:cubicBezTo>
                    <a:cubicBezTo>
                      <a:pt x="1317" y="1"/>
                      <a:pt x="1317" y="1"/>
                      <a:pt x="1317" y="1"/>
                    </a:cubicBezTo>
                    <a:cubicBezTo>
                      <a:pt x="1317" y="33"/>
                      <a:pt x="1317" y="33"/>
                      <a:pt x="1317" y="33"/>
                    </a:cubicBezTo>
                    <a:cubicBezTo>
                      <a:pt x="1319" y="27"/>
                      <a:pt x="1323" y="24"/>
                      <a:pt x="1327" y="24"/>
                    </a:cubicBezTo>
                    <a:cubicBezTo>
                      <a:pt x="1330" y="24"/>
                      <a:pt x="1332" y="25"/>
                      <a:pt x="1334" y="27"/>
                    </a:cubicBezTo>
                    <a:cubicBezTo>
                      <a:pt x="1336" y="28"/>
                      <a:pt x="1337" y="31"/>
                      <a:pt x="1338" y="34"/>
                    </a:cubicBezTo>
                    <a:cubicBezTo>
                      <a:pt x="1339" y="38"/>
                      <a:pt x="1339" y="42"/>
                      <a:pt x="1339" y="49"/>
                    </a:cubicBezTo>
                    <a:cubicBezTo>
                      <a:pt x="1339" y="89"/>
                      <a:pt x="1339" y="89"/>
                      <a:pt x="1339" y="89"/>
                    </a:cubicBezTo>
                    <a:cubicBezTo>
                      <a:pt x="1333" y="89"/>
                      <a:pt x="1333" y="89"/>
                      <a:pt x="1333" y="89"/>
                    </a:cubicBezTo>
                    <a:cubicBezTo>
                      <a:pt x="1333" y="49"/>
                      <a:pt x="1333" y="49"/>
                      <a:pt x="1333" y="49"/>
                    </a:cubicBezTo>
                    <a:cubicBezTo>
                      <a:pt x="1333" y="43"/>
                      <a:pt x="1333" y="39"/>
                      <a:pt x="1331" y="37"/>
                    </a:cubicBezTo>
                    <a:cubicBezTo>
                      <a:pt x="1330" y="34"/>
                      <a:pt x="1328" y="33"/>
                      <a:pt x="1326" y="33"/>
                    </a:cubicBezTo>
                    <a:cubicBezTo>
                      <a:pt x="1324" y="33"/>
                      <a:pt x="1322" y="34"/>
                      <a:pt x="1321" y="36"/>
                    </a:cubicBezTo>
                    <a:cubicBezTo>
                      <a:pt x="1319" y="37"/>
                      <a:pt x="1318" y="40"/>
                      <a:pt x="1318" y="42"/>
                    </a:cubicBezTo>
                    <a:cubicBezTo>
                      <a:pt x="1317" y="45"/>
                      <a:pt x="1317" y="49"/>
                      <a:pt x="1317" y="54"/>
                    </a:cubicBezTo>
                    <a:cubicBezTo>
                      <a:pt x="1317" y="89"/>
                      <a:pt x="1317" y="89"/>
                      <a:pt x="1317" y="89"/>
                    </a:cubicBezTo>
                    <a:cubicBezTo>
                      <a:pt x="1311" y="89"/>
                      <a:pt x="1311" y="89"/>
                      <a:pt x="1311" y="89"/>
                    </a:cubicBezTo>
                    <a:close/>
                    <a:moveTo>
                      <a:pt x="1352" y="89"/>
                    </a:moveTo>
                    <a:cubicBezTo>
                      <a:pt x="1352" y="25"/>
                      <a:pt x="1352" y="25"/>
                      <a:pt x="1352" y="25"/>
                    </a:cubicBezTo>
                    <a:cubicBezTo>
                      <a:pt x="1357" y="25"/>
                      <a:pt x="1357" y="25"/>
                      <a:pt x="1357" y="25"/>
                    </a:cubicBezTo>
                    <a:cubicBezTo>
                      <a:pt x="1357" y="34"/>
                      <a:pt x="1357" y="34"/>
                      <a:pt x="1357" y="34"/>
                    </a:cubicBezTo>
                    <a:cubicBezTo>
                      <a:pt x="1360" y="27"/>
                      <a:pt x="1363" y="24"/>
                      <a:pt x="1368" y="24"/>
                    </a:cubicBezTo>
                    <a:cubicBezTo>
                      <a:pt x="1370" y="24"/>
                      <a:pt x="1372" y="25"/>
                      <a:pt x="1374" y="26"/>
                    </a:cubicBezTo>
                    <a:cubicBezTo>
                      <a:pt x="1376" y="27"/>
                      <a:pt x="1377" y="29"/>
                      <a:pt x="1378" y="31"/>
                    </a:cubicBezTo>
                    <a:cubicBezTo>
                      <a:pt x="1379" y="34"/>
                      <a:pt x="1380" y="36"/>
                      <a:pt x="1380" y="39"/>
                    </a:cubicBezTo>
                    <a:cubicBezTo>
                      <a:pt x="1380" y="41"/>
                      <a:pt x="1380" y="45"/>
                      <a:pt x="1380" y="50"/>
                    </a:cubicBezTo>
                    <a:cubicBezTo>
                      <a:pt x="1380" y="89"/>
                      <a:pt x="1380" y="89"/>
                      <a:pt x="1380" y="89"/>
                    </a:cubicBezTo>
                    <a:cubicBezTo>
                      <a:pt x="1374" y="89"/>
                      <a:pt x="1374" y="89"/>
                      <a:pt x="1374" y="89"/>
                    </a:cubicBezTo>
                    <a:cubicBezTo>
                      <a:pt x="1374" y="50"/>
                      <a:pt x="1374" y="50"/>
                      <a:pt x="1374" y="50"/>
                    </a:cubicBezTo>
                    <a:cubicBezTo>
                      <a:pt x="1374" y="46"/>
                      <a:pt x="1374" y="43"/>
                      <a:pt x="1374" y="40"/>
                    </a:cubicBezTo>
                    <a:cubicBezTo>
                      <a:pt x="1373" y="38"/>
                      <a:pt x="1372" y="36"/>
                      <a:pt x="1371" y="35"/>
                    </a:cubicBezTo>
                    <a:cubicBezTo>
                      <a:pt x="1370" y="34"/>
                      <a:pt x="1369" y="33"/>
                      <a:pt x="1367" y="33"/>
                    </a:cubicBezTo>
                    <a:cubicBezTo>
                      <a:pt x="1365" y="33"/>
                      <a:pt x="1362" y="35"/>
                      <a:pt x="1361" y="38"/>
                    </a:cubicBezTo>
                    <a:cubicBezTo>
                      <a:pt x="1359" y="40"/>
                      <a:pt x="1358" y="46"/>
                      <a:pt x="1358" y="54"/>
                    </a:cubicBezTo>
                    <a:cubicBezTo>
                      <a:pt x="1358" y="89"/>
                      <a:pt x="1358" y="89"/>
                      <a:pt x="1358" y="89"/>
                    </a:cubicBezTo>
                    <a:cubicBezTo>
                      <a:pt x="1352" y="89"/>
                      <a:pt x="1352" y="89"/>
                      <a:pt x="1352" y="89"/>
                    </a:cubicBezTo>
                    <a:close/>
                    <a:moveTo>
                      <a:pt x="1391" y="57"/>
                    </a:moveTo>
                    <a:cubicBezTo>
                      <a:pt x="1391" y="45"/>
                      <a:pt x="1393" y="37"/>
                      <a:pt x="1396" y="31"/>
                    </a:cubicBezTo>
                    <a:cubicBezTo>
                      <a:pt x="1399" y="26"/>
                      <a:pt x="1403" y="24"/>
                      <a:pt x="1407" y="24"/>
                    </a:cubicBezTo>
                    <a:cubicBezTo>
                      <a:pt x="1412" y="24"/>
                      <a:pt x="1416" y="27"/>
                      <a:pt x="1419" y="32"/>
                    </a:cubicBezTo>
                    <a:cubicBezTo>
                      <a:pt x="1422" y="38"/>
                      <a:pt x="1424" y="46"/>
                      <a:pt x="1424" y="56"/>
                    </a:cubicBezTo>
                    <a:cubicBezTo>
                      <a:pt x="1424" y="64"/>
                      <a:pt x="1423" y="71"/>
                      <a:pt x="1422" y="76"/>
                    </a:cubicBezTo>
                    <a:cubicBezTo>
                      <a:pt x="1420" y="80"/>
                      <a:pt x="1418" y="84"/>
                      <a:pt x="1416" y="86"/>
                    </a:cubicBezTo>
                    <a:cubicBezTo>
                      <a:pt x="1413" y="89"/>
                      <a:pt x="1410" y="90"/>
                      <a:pt x="1407" y="90"/>
                    </a:cubicBezTo>
                    <a:cubicBezTo>
                      <a:pt x="1402" y="90"/>
                      <a:pt x="1398" y="87"/>
                      <a:pt x="1395" y="82"/>
                    </a:cubicBezTo>
                    <a:cubicBezTo>
                      <a:pt x="1392" y="76"/>
                      <a:pt x="1391" y="68"/>
                      <a:pt x="1391" y="57"/>
                    </a:cubicBezTo>
                    <a:close/>
                    <a:moveTo>
                      <a:pt x="1397" y="57"/>
                    </a:moveTo>
                    <a:cubicBezTo>
                      <a:pt x="1397" y="65"/>
                      <a:pt x="1398" y="71"/>
                      <a:pt x="1400" y="75"/>
                    </a:cubicBezTo>
                    <a:cubicBezTo>
                      <a:pt x="1402" y="79"/>
                      <a:pt x="1404" y="81"/>
                      <a:pt x="1407" y="81"/>
                    </a:cubicBezTo>
                    <a:cubicBezTo>
                      <a:pt x="1410" y="81"/>
                      <a:pt x="1413" y="79"/>
                      <a:pt x="1415" y="75"/>
                    </a:cubicBezTo>
                    <a:cubicBezTo>
                      <a:pt x="1417" y="71"/>
                      <a:pt x="1418" y="65"/>
                      <a:pt x="1418" y="57"/>
                    </a:cubicBezTo>
                    <a:cubicBezTo>
                      <a:pt x="1418" y="49"/>
                      <a:pt x="1417" y="43"/>
                      <a:pt x="1415" y="39"/>
                    </a:cubicBezTo>
                    <a:cubicBezTo>
                      <a:pt x="1413" y="35"/>
                      <a:pt x="1410" y="33"/>
                      <a:pt x="1407" y="33"/>
                    </a:cubicBezTo>
                    <a:cubicBezTo>
                      <a:pt x="1404" y="33"/>
                      <a:pt x="1402" y="35"/>
                      <a:pt x="1400" y="39"/>
                    </a:cubicBezTo>
                    <a:cubicBezTo>
                      <a:pt x="1398" y="43"/>
                      <a:pt x="1397" y="49"/>
                      <a:pt x="1397" y="57"/>
                    </a:cubicBezTo>
                    <a:close/>
                    <a:moveTo>
                      <a:pt x="1434" y="89"/>
                    </a:moveTo>
                    <a:cubicBezTo>
                      <a:pt x="1434" y="1"/>
                      <a:pt x="1434" y="1"/>
                      <a:pt x="1434" y="1"/>
                    </a:cubicBezTo>
                    <a:cubicBezTo>
                      <a:pt x="1440" y="1"/>
                      <a:pt x="1440" y="1"/>
                      <a:pt x="1440" y="1"/>
                    </a:cubicBezTo>
                    <a:cubicBezTo>
                      <a:pt x="1440" y="89"/>
                      <a:pt x="1440" y="89"/>
                      <a:pt x="1440" y="89"/>
                    </a:cubicBezTo>
                    <a:cubicBezTo>
                      <a:pt x="1434" y="89"/>
                      <a:pt x="1434" y="89"/>
                      <a:pt x="1434" y="89"/>
                    </a:cubicBezTo>
                    <a:close/>
                    <a:moveTo>
                      <a:pt x="1451" y="57"/>
                    </a:moveTo>
                    <a:cubicBezTo>
                      <a:pt x="1451" y="45"/>
                      <a:pt x="1453" y="37"/>
                      <a:pt x="1456" y="31"/>
                    </a:cubicBezTo>
                    <a:cubicBezTo>
                      <a:pt x="1459" y="26"/>
                      <a:pt x="1463" y="24"/>
                      <a:pt x="1467" y="24"/>
                    </a:cubicBezTo>
                    <a:cubicBezTo>
                      <a:pt x="1472" y="24"/>
                      <a:pt x="1476" y="27"/>
                      <a:pt x="1479" y="32"/>
                    </a:cubicBezTo>
                    <a:cubicBezTo>
                      <a:pt x="1482" y="38"/>
                      <a:pt x="1484" y="46"/>
                      <a:pt x="1484" y="56"/>
                    </a:cubicBezTo>
                    <a:cubicBezTo>
                      <a:pt x="1484" y="64"/>
                      <a:pt x="1483" y="71"/>
                      <a:pt x="1482" y="76"/>
                    </a:cubicBezTo>
                    <a:cubicBezTo>
                      <a:pt x="1480" y="80"/>
                      <a:pt x="1478" y="84"/>
                      <a:pt x="1476" y="86"/>
                    </a:cubicBezTo>
                    <a:cubicBezTo>
                      <a:pt x="1473" y="89"/>
                      <a:pt x="1470" y="90"/>
                      <a:pt x="1467" y="90"/>
                    </a:cubicBezTo>
                    <a:cubicBezTo>
                      <a:pt x="1462" y="90"/>
                      <a:pt x="1459" y="87"/>
                      <a:pt x="1455" y="82"/>
                    </a:cubicBezTo>
                    <a:cubicBezTo>
                      <a:pt x="1452" y="76"/>
                      <a:pt x="1451" y="68"/>
                      <a:pt x="1451" y="57"/>
                    </a:cubicBezTo>
                    <a:close/>
                    <a:moveTo>
                      <a:pt x="1457" y="57"/>
                    </a:moveTo>
                    <a:cubicBezTo>
                      <a:pt x="1457" y="65"/>
                      <a:pt x="1458" y="71"/>
                      <a:pt x="1460" y="75"/>
                    </a:cubicBezTo>
                    <a:cubicBezTo>
                      <a:pt x="1462" y="79"/>
                      <a:pt x="1464" y="81"/>
                      <a:pt x="1467" y="81"/>
                    </a:cubicBezTo>
                    <a:cubicBezTo>
                      <a:pt x="1470" y="81"/>
                      <a:pt x="1473" y="79"/>
                      <a:pt x="1475" y="75"/>
                    </a:cubicBezTo>
                    <a:cubicBezTo>
                      <a:pt x="1477" y="71"/>
                      <a:pt x="1478" y="65"/>
                      <a:pt x="1478" y="57"/>
                    </a:cubicBezTo>
                    <a:cubicBezTo>
                      <a:pt x="1478" y="49"/>
                      <a:pt x="1477" y="43"/>
                      <a:pt x="1475" y="39"/>
                    </a:cubicBezTo>
                    <a:cubicBezTo>
                      <a:pt x="1473" y="35"/>
                      <a:pt x="1470" y="33"/>
                      <a:pt x="1467" y="33"/>
                    </a:cubicBezTo>
                    <a:cubicBezTo>
                      <a:pt x="1464" y="33"/>
                      <a:pt x="1462" y="35"/>
                      <a:pt x="1460" y="39"/>
                    </a:cubicBezTo>
                    <a:cubicBezTo>
                      <a:pt x="1458" y="43"/>
                      <a:pt x="1457" y="49"/>
                      <a:pt x="145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iṥḷíḍé">
                <a:extLst>
                  <a:ext uri="{FF2B5EF4-FFF2-40B4-BE49-F238E27FC236}">
                    <a16:creationId xmlns:a16="http://schemas.microsoft.com/office/drawing/2014/main" id="{96FBC146-AB38-454E-88F0-C42C58B6692B}"/>
                  </a:ext>
                </a:extLst>
              </p:cNvPr>
              <p:cNvSpPr/>
              <p:nvPr/>
            </p:nvSpPr>
            <p:spPr bwMode="auto">
              <a:xfrm>
                <a:off x="9003514" y="3864490"/>
                <a:ext cx="1155870" cy="372361"/>
              </a:xfrm>
              <a:custGeom>
                <a:avLst/>
                <a:gdLst>
                  <a:gd name="T0" fmla="*/ 15 w 359"/>
                  <a:gd name="T1" fmla="*/ 106 h 115"/>
                  <a:gd name="T2" fmla="*/ 15 w 359"/>
                  <a:gd name="T3" fmla="*/ 89 h 115"/>
                  <a:gd name="T4" fmla="*/ 7 w 359"/>
                  <a:gd name="T5" fmla="*/ 28 h 115"/>
                  <a:gd name="T6" fmla="*/ 31 w 359"/>
                  <a:gd name="T7" fmla="*/ 25 h 115"/>
                  <a:gd name="T8" fmla="*/ 15 w 359"/>
                  <a:gd name="T9" fmla="*/ 115 h 115"/>
                  <a:gd name="T10" fmla="*/ 9 w 359"/>
                  <a:gd name="T11" fmla="*/ 74 h 115"/>
                  <a:gd name="T12" fmla="*/ 23 w 359"/>
                  <a:gd name="T13" fmla="*/ 39 h 115"/>
                  <a:gd name="T14" fmla="*/ 43 w 359"/>
                  <a:gd name="T15" fmla="*/ 113 h 115"/>
                  <a:gd name="T16" fmla="*/ 51 w 359"/>
                  <a:gd name="T17" fmla="*/ 100 h 115"/>
                  <a:gd name="T18" fmla="*/ 47 w 359"/>
                  <a:gd name="T19" fmla="*/ 25 h 115"/>
                  <a:gd name="T20" fmla="*/ 66 w 359"/>
                  <a:gd name="T21" fmla="*/ 25 h 115"/>
                  <a:gd name="T22" fmla="*/ 52 w 359"/>
                  <a:gd name="T23" fmla="*/ 112 h 115"/>
                  <a:gd name="T24" fmla="*/ 99 w 359"/>
                  <a:gd name="T25" fmla="*/ 31 h 115"/>
                  <a:gd name="T26" fmla="*/ 125 w 359"/>
                  <a:gd name="T27" fmla="*/ 76 h 115"/>
                  <a:gd name="T28" fmla="*/ 94 w 359"/>
                  <a:gd name="T29" fmla="*/ 57 h 115"/>
                  <a:gd name="T30" fmla="*/ 118 w 359"/>
                  <a:gd name="T31" fmla="*/ 75 h 115"/>
                  <a:gd name="T32" fmla="*/ 103 w 359"/>
                  <a:gd name="T33" fmla="*/ 39 h 115"/>
                  <a:gd name="T34" fmla="*/ 134 w 359"/>
                  <a:gd name="T35" fmla="*/ 34 h 115"/>
                  <a:gd name="T36" fmla="*/ 140 w 359"/>
                  <a:gd name="T37" fmla="*/ 9 h 115"/>
                  <a:gd name="T38" fmla="*/ 153 w 359"/>
                  <a:gd name="T39" fmla="*/ 10 h 115"/>
                  <a:gd name="T40" fmla="*/ 145 w 359"/>
                  <a:gd name="T41" fmla="*/ 25 h 115"/>
                  <a:gd name="T42" fmla="*/ 145 w 359"/>
                  <a:gd name="T43" fmla="*/ 89 h 115"/>
                  <a:gd name="T44" fmla="*/ 209 w 359"/>
                  <a:gd name="T45" fmla="*/ 83 h 115"/>
                  <a:gd name="T46" fmla="*/ 174 w 359"/>
                  <a:gd name="T47" fmla="*/ 44 h 115"/>
                  <a:gd name="T48" fmla="*/ 209 w 359"/>
                  <a:gd name="T49" fmla="*/ 6 h 115"/>
                  <a:gd name="T50" fmla="*/ 197 w 359"/>
                  <a:gd name="T51" fmla="*/ 10 h 115"/>
                  <a:gd name="T52" fmla="*/ 182 w 359"/>
                  <a:gd name="T53" fmla="*/ 64 h 115"/>
                  <a:gd name="T54" fmla="*/ 210 w 359"/>
                  <a:gd name="T55" fmla="*/ 58 h 115"/>
                  <a:gd name="T56" fmla="*/ 233 w 359"/>
                  <a:gd name="T57" fmla="*/ 33 h 115"/>
                  <a:gd name="T58" fmla="*/ 256 w 359"/>
                  <a:gd name="T59" fmla="*/ 49 h 115"/>
                  <a:gd name="T60" fmla="*/ 248 w 359"/>
                  <a:gd name="T61" fmla="*/ 37 h 115"/>
                  <a:gd name="T62" fmla="*/ 233 w 359"/>
                  <a:gd name="T63" fmla="*/ 54 h 115"/>
                  <a:gd name="T64" fmla="*/ 269 w 359"/>
                  <a:gd name="T65" fmla="*/ 1 h 115"/>
                  <a:gd name="T66" fmla="*/ 269 w 359"/>
                  <a:gd name="T67" fmla="*/ 89 h 115"/>
                  <a:gd name="T68" fmla="*/ 269 w 359"/>
                  <a:gd name="T69" fmla="*/ 89 h 115"/>
                  <a:gd name="T70" fmla="*/ 293 w 359"/>
                  <a:gd name="T71" fmla="*/ 34 h 115"/>
                  <a:gd name="T72" fmla="*/ 316 w 359"/>
                  <a:gd name="T73" fmla="*/ 39 h 115"/>
                  <a:gd name="T74" fmla="*/ 310 w 359"/>
                  <a:gd name="T75" fmla="*/ 50 h 115"/>
                  <a:gd name="T76" fmla="*/ 296 w 359"/>
                  <a:gd name="T77" fmla="*/ 38 h 115"/>
                  <a:gd name="T78" fmla="*/ 352 w 359"/>
                  <a:gd name="T79" fmla="*/ 81 h 115"/>
                  <a:gd name="T80" fmla="*/ 327 w 359"/>
                  <a:gd name="T81" fmla="*/ 72 h 115"/>
                  <a:gd name="T82" fmla="*/ 340 w 359"/>
                  <a:gd name="T83" fmla="*/ 52 h 115"/>
                  <a:gd name="T84" fmla="*/ 343 w 359"/>
                  <a:gd name="T85" fmla="*/ 33 h 115"/>
                  <a:gd name="T86" fmla="*/ 330 w 359"/>
                  <a:gd name="T87" fmla="*/ 33 h 115"/>
                  <a:gd name="T88" fmla="*/ 355 w 359"/>
                  <a:gd name="T89" fmla="*/ 31 h 115"/>
                  <a:gd name="T90" fmla="*/ 357 w 359"/>
                  <a:gd name="T91" fmla="*/ 81 h 115"/>
                  <a:gd name="T92" fmla="*/ 351 w 359"/>
                  <a:gd name="T93" fmla="*/ 57 h 115"/>
                  <a:gd name="T94" fmla="*/ 333 w 359"/>
                  <a:gd name="T95" fmla="*/ 72 h 115"/>
                  <a:gd name="T96" fmla="*/ 350 w 359"/>
                  <a:gd name="T97" fmla="*/ 7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9" h="115">
                    <a:moveTo>
                      <a:pt x="1" y="94"/>
                    </a:moveTo>
                    <a:cubicBezTo>
                      <a:pt x="7" y="96"/>
                      <a:pt x="7" y="96"/>
                      <a:pt x="7" y="96"/>
                    </a:cubicBezTo>
                    <a:cubicBezTo>
                      <a:pt x="7" y="99"/>
                      <a:pt x="8" y="101"/>
                      <a:pt x="9" y="103"/>
                    </a:cubicBezTo>
                    <a:cubicBezTo>
                      <a:pt x="11" y="105"/>
                      <a:pt x="13" y="106"/>
                      <a:pt x="15" y="106"/>
                    </a:cubicBezTo>
                    <a:cubicBezTo>
                      <a:pt x="18" y="106"/>
                      <a:pt x="20" y="105"/>
                      <a:pt x="22" y="103"/>
                    </a:cubicBezTo>
                    <a:cubicBezTo>
                      <a:pt x="23" y="101"/>
                      <a:pt x="24" y="98"/>
                      <a:pt x="25" y="94"/>
                    </a:cubicBezTo>
                    <a:cubicBezTo>
                      <a:pt x="25" y="92"/>
                      <a:pt x="25" y="88"/>
                      <a:pt x="25" y="81"/>
                    </a:cubicBezTo>
                    <a:cubicBezTo>
                      <a:pt x="22" y="86"/>
                      <a:pt x="19" y="89"/>
                      <a:pt x="15" y="89"/>
                    </a:cubicBezTo>
                    <a:cubicBezTo>
                      <a:pt x="10" y="89"/>
                      <a:pt x="7" y="86"/>
                      <a:pt x="4" y="79"/>
                    </a:cubicBezTo>
                    <a:cubicBezTo>
                      <a:pt x="1" y="73"/>
                      <a:pt x="0" y="66"/>
                      <a:pt x="0" y="57"/>
                    </a:cubicBezTo>
                    <a:cubicBezTo>
                      <a:pt x="0" y="51"/>
                      <a:pt x="1" y="45"/>
                      <a:pt x="2" y="40"/>
                    </a:cubicBezTo>
                    <a:cubicBezTo>
                      <a:pt x="3" y="35"/>
                      <a:pt x="5" y="31"/>
                      <a:pt x="7" y="28"/>
                    </a:cubicBezTo>
                    <a:cubicBezTo>
                      <a:pt x="10" y="25"/>
                      <a:pt x="12" y="24"/>
                      <a:pt x="15" y="24"/>
                    </a:cubicBezTo>
                    <a:cubicBezTo>
                      <a:pt x="19" y="24"/>
                      <a:pt x="23" y="27"/>
                      <a:pt x="26" y="33"/>
                    </a:cubicBezTo>
                    <a:cubicBezTo>
                      <a:pt x="26" y="25"/>
                      <a:pt x="26" y="25"/>
                      <a:pt x="26" y="25"/>
                    </a:cubicBezTo>
                    <a:cubicBezTo>
                      <a:pt x="31" y="25"/>
                      <a:pt x="31" y="25"/>
                      <a:pt x="31" y="25"/>
                    </a:cubicBezTo>
                    <a:cubicBezTo>
                      <a:pt x="31" y="80"/>
                      <a:pt x="31" y="80"/>
                      <a:pt x="31" y="80"/>
                    </a:cubicBezTo>
                    <a:cubicBezTo>
                      <a:pt x="31" y="90"/>
                      <a:pt x="30" y="97"/>
                      <a:pt x="29" y="101"/>
                    </a:cubicBezTo>
                    <a:cubicBezTo>
                      <a:pt x="28" y="105"/>
                      <a:pt x="26" y="109"/>
                      <a:pt x="24" y="111"/>
                    </a:cubicBezTo>
                    <a:cubicBezTo>
                      <a:pt x="22" y="114"/>
                      <a:pt x="19" y="115"/>
                      <a:pt x="15" y="115"/>
                    </a:cubicBezTo>
                    <a:cubicBezTo>
                      <a:pt x="11" y="115"/>
                      <a:pt x="8" y="113"/>
                      <a:pt x="5" y="110"/>
                    </a:cubicBezTo>
                    <a:cubicBezTo>
                      <a:pt x="3" y="106"/>
                      <a:pt x="1" y="101"/>
                      <a:pt x="1" y="94"/>
                    </a:cubicBezTo>
                    <a:close/>
                    <a:moveTo>
                      <a:pt x="6" y="56"/>
                    </a:moveTo>
                    <a:cubicBezTo>
                      <a:pt x="6" y="64"/>
                      <a:pt x="7" y="70"/>
                      <a:pt x="9" y="74"/>
                    </a:cubicBezTo>
                    <a:cubicBezTo>
                      <a:pt x="11" y="78"/>
                      <a:pt x="13" y="80"/>
                      <a:pt x="16" y="80"/>
                    </a:cubicBezTo>
                    <a:cubicBezTo>
                      <a:pt x="19" y="80"/>
                      <a:pt x="21" y="78"/>
                      <a:pt x="23" y="74"/>
                    </a:cubicBezTo>
                    <a:cubicBezTo>
                      <a:pt x="25" y="70"/>
                      <a:pt x="25" y="64"/>
                      <a:pt x="25" y="56"/>
                    </a:cubicBezTo>
                    <a:cubicBezTo>
                      <a:pt x="25" y="49"/>
                      <a:pt x="25" y="43"/>
                      <a:pt x="23" y="39"/>
                    </a:cubicBezTo>
                    <a:cubicBezTo>
                      <a:pt x="21" y="35"/>
                      <a:pt x="18" y="33"/>
                      <a:pt x="16" y="33"/>
                    </a:cubicBezTo>
                    <a:cubicBezTo>
                      <a:pt x="13" y="33"/>
                      <a:pt x="11" y="35"/>
                      <a:pt x="9" y="39"/>
                    </a:cubicBezTo>
                    <a:cubicBezTo>
                      <a:pt x="7" y="43"/>
                      <a:pt x="6" y="48"/>
                      <a:pt x="6" y="56"/>
                    </a:cubicBezTo>
                    <a:close/>
                    <a:moveTo>
                      <a:pt x="43" y="113"/>
                    </a:moveTo>
                    <a:cubicBezTo>
                      <a:pt x="43" y="103"/>
                      <a:pt x="43" y="103"/>
                      <a:pt x="43" y="103"/>
                    </a:cubicBezTo>
                    <a:cubicBezTo>
                      <a:pt x="44" y="104"/>
                      <a:pt x="45" y="104"/>
                      <a:pt x="46" y="104"/>
                    </a:cubicBezTo>
                    <a:cubicBezTo>
                      <a:pt x="47" y="104"/>
                      <a:pt x="49" y="104"/>
                      <a:pt x="49" y="103"/>
                    </a:cubicBezTo>
                    <a:cubicBezTo>
                      <a:pt x="50" y="102"/>
                      <a:pt x="51" y="101"/>
                      <a:pt x="51" y="100"/>
                    </a:cubicBezTo>
                    <a:cubicBezTo>
                      <a:pt x="52" y="99"/>
                      <a:pt x="52" y="96"/>
                      <a:pt x="53" y="92"/>
                    </a:cubicBezTo>
                    <a:cubicBezTo>
                      <a:pt x="53" y="91"/>
                      <a:pt x="53" y="90"/>
                      <a:pt x="54" y="89"/>
                    </a:cubicBezTo>
                    <a:cubicBezTo>
                      <a:pt x="40" y="25"/>
                      <a:pt x="40" y="25"/>
                      <a:pt x="40" y="25"/>
                    </a:cubicBezTo>
                    <a:cubicBezTo>
                      <a:pt x="47" y="25"/>
                      <a:pt x="47" y="25"/>
                      <a:pt x="47" y="25"/>
                    </a:cubicBezTo>
                    <a:cubicBezTo>
                      <a:pt x="54" y="62"/>
                      <a:pt x="54" y="62"/>
                      <a:pt x="54" y="62"/>
                    </a:cubicBezTo>
                    <a:cubicBezTo>
                      <a:pt x="55" y="67"/>
                      <a:pt x="56" y="72"/>
                      <a:pt x="57" y="77"/>
                    </a:cubicBezTo>
                    <a:cubicBezTo>
                      <a:pt x="57" y="72"/>
                      <a:pt x="58" y="67"/>
                      <a:pt x="59" y="62"/>
                    </a:cubicBezTo>
                    <a:cubicBezTo>
                      <a:pt x="66" y="25"/>
                      <a:pt x="66" y="25"/>
                      <a:pt x="66" y="25"/>
                    </a:cubicBezTo>
                    <a:cubicBezTo>
                      <a:pt x="72" y="25"/>
                      <a:pt x="72" y="25"/>
                      <a:pt x="72" y="25"/>
                    </a:cubicBezTo>
                    <a:cubicBezTo>
                      <a:pt x="59" y="90"/>
                      <a:pt x="59" y="90"/>
                      <a:pt x="59" y="90"/>
                    </a:cubicBezTo>
                    <a:cubicBezTo>
                      <a:pt x="58" y="97"/>
                      <a:pt x="57" y="102"/>
                      <a:pt x="56" y="104"/>
                    </a:cubicBezTo>
                    <a:cubicBezTo>
                      <a:pt x="55" y="108"/>
                      <a:pt x="54" y="111"/>
                      <a:pt x="52" y="112"/>
                    </a:cubicBezTo>
                    <a:cubicBezTo>
                      <a:pt x="51" y="114"/>
                      <a:pt x="49" y="115"/>
                      <a:pt x="47" y="115"/>
                    </a:cubicBezTo>
                    <a:cubicBezTo>
                      <a:pt x="46" y="115"/>
                      <a:pt x="45" y="114"/>
                      <a:pt x="43" y="113"/>
                    </a:cubicBezTo>
                    <a:close/>
                    <a:moveTo>
                      <a:pt x="94" y="57"/>
                    </a:moveTo>
                    <a:cubicBezTo>
                      <a:pt x="94" y="45"/>
                      <a:pt x="96" y="37"/>
                      <a:pt x="99" y="31"/>
                    </a:cubicBezTo>
                    <a:cubicBezTo>
                      <a:pt x="102" y="26"/>
                      <a:pt x="106" y="24"/>
                      <a:pt x="110" y="24"/>
                    </a:cubicBezTo>
                    <a:cubicBezTo>
                      <a:pt x="115" y="24"/>
                      <a:pt x="119" y="27"/>
                      <a:pt x="122" y="32"/>
                    </a:cubicBezTo>
                    <a:cubicBezTo>
                      <a:pt x="125" y="38"/>
                      <a:pt x="127" y="46"/>
                      <a:pt x="127" y="56"/>
                    </a:cubicBezTo>
                    <a:cubicBezTo>
                      <a:pt x="127" y="64"/>
                      <a:pt x="126" y="71"/>
                      <a:pt x="125" y="76"/>
                    </a:cubicBezTo>
                    <a:cubicBezTo>
                      <a:pt x="123" y="80"/>
                      <a:pt x="121" y="84"/>
                      <a:pt x="119" y="86"/>
                    </a:cubicBezTo>
                    <a:cubicBezTo>
                      <a:pt x="116" y="89"/>
                      <a:pt x="113" y="90"/>
                      <a:pt x="110" y="90"/>
                    </a:cubicBezTo>
                    <a:cubicBezTo>
                      <a:pt x="106" y="90"/>
                      <a:pt x="102" y="87"/>
                      <a:pt x="99" y="82"/>
                    </a:cubicBezTo>
                    <a:cubicBezTo>
                      <a:pt x="95" y="76"/>
                      <a:pt x="94" y="68"/>
                      <a:pt x="94" y="57"/>
                    </a:cubicBezTo>
                    <a:close/>
                    <a:moveTo>
                      <a:pt x="100" y="57"/>
                    </a:moveTo>
                    <a:cubicBezTo>
                      <a:pt x="100" y="65"/>
                      <a:pt x="101" y="71"/>
                      <a:pt x="103" y="75"/>
                    </a:cubicBezTo>
                    <a:cubicBezTo>
                      <a:pt x="105" y="79"/>
                      <a:pt x="107" y="81"/>
                      <a:pt x="110" y="81"/>
                    </a:cubicBezTo>
                    <a:cubicBezTo>
                      <a:pt x="113" y="81"/>
                      <a:pt x="116" y="79"/>
                      <a:pt x="118" y="75"/>
                    </a:cubicBezTo>
                    <a:cubicBezTo>
                      <a:pt x="120" y="71"/>
                      <a:pt x="121" y="65"/>
                      <a:pt x="121" y="57"/>
                    </a:cubicBezTo>
                    <a:cubicBezTo>
                      <a:pt x="121" y="49"/>
                      <a:pt x="120" y="43"/>
                      <a:pt x="118" y="39"/>
                    </a:cubicBezTo>
                    <a:cubicBezTo>
                      <a:pt x="116" y="35"/>
                      <a:pt x="113" y="33"/>
                      <a:pt x="110" y="33"/>
                    </a:cubicBezTo>
                    <a:cubicBezTo>
                      <a:pt x="107" y="33"/>
                      <a:pt x="105" y="35"/>
                      <a:pt x="103" y="39"/>
                    </a:cubicBezTo>
                    <a:cubicBezTo>
                      <a:pt x="101" y="43"/>
                      <a:pt x="100" y="49"/>
                      <a:pt x="100" y="57"/>
                    </a:cubicBezTo>
                    <a:close/>
                    <a:moveTo>
                      <a:pt x="139" y="89"/>
                    </a:moveTo>
                    <a:cubicBezTo>
                      <a:pt x="139" y="34"/>
                      <a:pt x="139" y="34"/>
                      <a:pt x="139" y="34"/>
                    </a:cubicBezTo>
                    <a:cubicBezTo>
                      <a:pt x="134" y="34"/>
                      <a:pt x="134" y="34"/>
                      <a:pt x="134" y="34"/>
                    </a:cubicBezTo>
                    <a:cubicBezTo>
                      <a:pt x="134" y="25"/>
                      <a:pt x="134" y="25"/>
                      <a:pt x="134" y="25"/>
                    </a:cubicBezTo>
                    <a:cubicBezTo>
                      <a:pt x="139" y="25"/>
                      <a:pt x="139" y="25"/>
                      <a:pt x="139" y="25"/>
                    </a:cubicBezTo>
                    <a:cubicBezTo>
                      <a:pt x="139" y="19"/>
                      <a:pt x="139" y="19"/>
                      <a:pt x="139" y="19"/>
                    </a:cubicBezTo>
                    <a:cubicBezTo>
                      <a:pt x="139" y="14"/>
                      <a:pt x="139" y="11"/>
                      <a:pt x="140" y="9"/>
                    </a:cubicBezTo>
                    <a:cubicBezTo>
                      <a:pt x="140" y="6"/>
                      <a:pt x="141" y="4"/>
                      <a:pt x="143" y="2"/>
                    </a:cubicBezTo>
                    <a:cubicBezTo>
                      <a:pt x="144" y="0"/>
                      <a:pt x="146" y="0"/>
                      <a:pt x="149" y="0"/>
                    </a:cubicBezTo>
                    <a:cubicBezTo>
                      <a:pt x="150" y="0"/>
                      <a:pt x="152" y="0"/>
                      <a:pt x="154" y="1"/>
                    </a:cubicBezTo>
                    <a:cubicBezTo>
                      <a:pt x="153" y="10"/>
                      <a:pt x="153" y="10"/>
                      <a:pt x="153" y="10"/>
                    </a:cubicBezTo>
                    <a:cubicBezTo>
                      <a:pt x="152" y="10"/>
                      <a:pt x="151" y="9"/>
                      <a:pt x="150" y="9"/>
                    </a:cubicBezTo>
                    <a:cubicBezTo>
                      <a:pt x="148" y="9"/>
                      <a:pt x="147" y="10"/>
                      <a:pt x="146" y="12"/>
                    </a:cubicBezTo>
                    <a:cubicBezTo>
                      <a:pt x="145" y="13"/>
                      <a:pt x="145" y="16"/>
                      <a:pt x="145" y="19"/>
                    </a:cubicBezTo>
                    <a:cubicBezTo>
                      <a:pt x="145" y="25"/>
                      <a:pt x="145" y="25"/>
                      <a:pt x="145" y="25"/>
                    </a:cubicBezTo>
                    <a:cubicBezTo>
                      <a:pt x="152" y="25"/>
                      <a:pt x="152" y="25"/>
                      <a:pt x="152" y="25"/>
                    </a:cubicBezTo>
                    <a:cubicBezTo>
                      <a:pt x="152" y="34"/>
                      <a:pt x="152" y="34"/>
                      <a:pt x="152" y="34"/>
                    </a:cubicBezTo>
                    <a:cubicBezTo>
                      <a:pt x="145" y="34"/>
                      <a:pt x="145" y="34"/>
                      <a:pt x="145" y="34"/>
                    </a:cubicBezTo>
                    <a:cubicBezTo>
                      <a:pt x="145" y="89"/>
                      <a:pt x="145" y="89"/>
                      <a:pt x="145" y="89"/>
                    </a:cubicBezTo>
                    <a:cubicBezTo>
                      <a:pt x="139" y="89"/>
                      <a:pt x="139" y="89"/>
                      <a:pt x="139" y="89"/>
                    </a:cubicBezTo>
                    <a:close/>
                    <a:moveTo>
                      <a:pt x="210" y="58"/>
                    </a:moveTo>
                    <a:cubicBezTo>
                      <a:pt x="217" y="61"/>
                      <a:pt x="217" y="61"/>
                      <a:pt x="217" y="61"/>
                    </a:cubicBezTo>
                    <a:cubicBezTo>
                      <a:pt x="215" y="71"/>
                      <a:pt x="213" y="78"/>
                      <a:pt x="209" y="83"/>
                    </a:cubicBezTo>
                    <a:cubicBezTo>
                      <a:pt x="206" y="88"/>
                      <a:pt x="202" y="90"/>
                      <a:pt x="197" y="90"/>
                    </a:cubicBezTo>
                    <a:cubicBezTo>
                      <a:pt x="191" y="90"/>
                      <a:pt x="187" y="88"/>
                      <a:pt x="184" y="85"/>
                    </a:cubicBezTo>
                    <a:cubicBezTo>
                      <a:pt x="181" y="81"/>
                      <a:pt x="178" y="75"/>
                      <a:pt x="176" y="68"/>
                    </a:cubicBezTo>
                    <a:cubicBezTo>
                      <a:pt x="175" y="61"/>
                      <a:pt x="174" y="53"/>
                      <a:pt x="174" y="44"/>
                    </a:cubicBezTo>
                    <a:cubicBezTo>
                      <a:pt x="174" y="35"/>
                      <a:pt x="175" y="27"/>
                      <a:pt x="177" y="20"/>
                    </a:cubicBezTo>
                    <a:cubicBezTo>
                      <a:pt x="179" y="14"/>
                      <a:pt x="181" y="8"/>
                      <a:pt x="185" y="5"/>
                    </a:cubicBezTo>
                    <a:cubicBezTo>
                      <a:pt x="189" y="1"/>
                      <a:pt x="192" y="0"/>
                      <a:pt x="197" y="0"/>
                    </a:cubicBezTo>
                    <a:cubicBezTo>
                      <a:pt x="202" y="0"/>
                      <a:pt x="206" y="2"/>
                      <a:pt x="209" y="6"/>
                    </a:cubicBezTo>
                    <a:cubicBezTo>
                      <a:pt x="212" y="11"/>
                      <a:pt x="214" y="17"/>
                      <a:pt x="216" y="25"/>
                    </a:cubicBezTo>
                    <a:cubicBezTo>
                      <a:pt x="209" y="28"/>
                      <a:pt x="209" y="28"/>
                      <a:pt x="209" y="28"/>
                    </a:cubicBezTo>
                    <a:cubicBezTo>
                      <a:pt x="208" y="21"/>
                      <a:pt x="207" y="17"/>
                      <a:pt x="205" y="14"/>
                    </a:cubicBezTo>
                    <a:cubicBezTo>
                      <a:pt x="202" y="11"/>
                      <a:pt x="200" y="10"/>
                      <a:pt x="197" y="10"/>
                    </a:cubicBezTo>
                    <a:cubicBezTo>
                      <a:pt x="193" y="10"/>
                      <a:pt x="190" y="11"/>
                      <a:pt x="187" y="14"/>
                    </a:cubicBezTo>
                    <a:cubicBezTo>
                      <a:pt x="185" y="18"/>
                      <a:pt x="183" y="22"/>
                      <a:pt x="182" y="27"/>
                    </a:cubicBezTo>
                    <a:cubicBezTo>
                      <a:pt x="181" y="33"/>
                      <a:pt x="180" y="38"/>
                      <a:pt x="180" y="44"/>
                    </a:cubicBezTo>
                    <a:cubicBezTo>
                      <a:pt x="180" y="52"/>
                      <a:pt x="181" y="58"/>
                      <a:pt x="182" y="64"/>
                    </a:cubicBezTo>
                    <a:cubicBezTo>
                      <a:pt x="183" y="69"/>
                      <a:pt x="185" y="74"/>
                      <a:pt x="188" y="76"/>
                    </a:cubicBezTo>
                    <a:cubicBezTo>
                      <a:pt x="190" y="79"/>
                      <a:pt x="193" y="80"/>
                      <a:pt x="196" y="80"/>
                    </a:cubicBezTo>
                    <a:cubicBezTo>
                      <a:pt x="200" y="80"/>
                      <a:pt x="203" y="79"/>
                      <a:pt x="205" y="75"/>
                    </a:cubicBezTo>
                    <a:cubicBezTo>
                      <a:pt x="208" y="71"/>
                      <a:pt x="209" y="65"/>
                      <a:pt x="210" y="58"/>
                    </a:cubicBezTo>
                    <a:close/>
                    <a:moveTo>
                      <a:pt x="227" y="89"/>
                    </a:moveTo>
                    <a:cubicBezTo>
                      <a:pt x="227" y="1"/>
                      <a:pt x="227" y="1"/>
                      <a:pt x="227" y="1"/>
                    </a:cubicBezTo>
                    <a:cubicBezTo>
                      <a:pt x="233" y="1"/>
                      <a:pt x="233" y="1"/>
                      <a:pt x="233" y="1"/>
                    </a:cubicBezTo>
                    <a:cubicBezTo>
                      <a:pt x="233" y="33"/>
                      <a:pt x="233" y="33"/>
                      <a:pt x="233" y="33"/>
                    </a:cubicBezTo>
                    <a:cubicBezTo>
                      <a:pt x="236" y="27"/>
                      <a:pt x="240" y="24"/>
                      <a:pt x="244" y="24"/>
                    </a:cubicBezTo>
                    <a:cubicBezTo>
                      <a:pt x="246" y="24"/>
                      <a:pt x="249" y="25"/>
                      <a:pt x="251" y="27"/>
                    </a:cubicBezTo>
                    <a:cubicBezTo>
                      <a:pt x="253" y="28"/>
                      <a:pt x="254" y="31"/>
                      <a:pt x="255" y="34"/>
                    </a:cubicBezTo>
                    <a:cubicBezTo>
                      <a:pt x="256" y="38"/>
                      <a:pt x="256" y="42"/>
                      <a:pt x="256" y="49"/>
                    </a:cubicBezTo>
                    <a:cubicBezTo>
                      <a:pt x="256" y="89"/>
                      <a:pt x="256" y="89"/>
                      <a:pt x="256" y="89"/>
                    </a:cubicBezTo>
                    <a:cubicBezTo>
                      <a:pt x="250" y="89"/>
                      <a:pt x="250" y="89"/>
                      <a:pt x="250" y="89"/>
                    </a:cubicBezTo>
                    <a:cubicBezTo>
                      <a:pt x="250" y="49"/>
                      <a:pt x="250" y="49"/>
                      <a:pt x="250" y="49"/>
                    </a:cubicBezTo>
                    <a:cubicBezTo>
                      <a:pt x="250" y="43"/>
                      <a:pt x="249" y="39"/>
                      <a:pt x="248" y="37"/>
                    </a:cubicBezTo>
                    <a:cubicBezTo>
                      <a:pt x="247" y="34"/>
                      <a:pt x="245" y="33"/>
                      <a:pt x="243" y="33"/>
                    </a:cubicBezTo>
                    <a:cubicBezTo>
                      <a:pt x="241" y="33"/>
                      <a:pt x="239" y="34"/>
                      <a:pt x="238" y="36"/>
                    </a:cubicBezTo>
                    <a:cubicBezTo>
                      <a:pt x="236" y="37"/>
                      <a:pt x="235" y="40"/>
                      <a:pt x="234" y="42"/>
                    </a:cubicBezTo>
                    <a:cubicBezTo>
                      <a:pt x="234" y="45"/>
                      <a:pt x="233" y="49"/>
                      <a:pt x="233" y="54"/>
                    </a:cubicBezTo>
                    <a:cubicBezTo>
                      <a:pt x="233" y="89"/>
                      <a:pt x="233" y="89"/>
                      <a:pt x="233" y="89"/>
                    </a:cubicBezTo>
                    <a:cubicBezTo>
                      <a:pt x="227" y="89"/>
                      <a:pt x="227" y="89"/>
                      <a:pt x="227" y="89"/>
                    </a:cubicBezTo>
                    <a:close/>
                    <a:moveTo>
                      <a:pt x="269" y="14"/>
                    </a:moveTo>
                    <a:cubicBezTo>
                      <a:pt x="269" y="1"/>
                      <a:pt x="269" y="1"/>
                      <a:pt x="269" y="1"/>
                    </a:cubicBezTo>
                    <a:cubicBezTo>
                      <a:pt x="275" y="1"/>
                      <a:pt x="275" y="1"/>
                      <a:pt x="275" y="1"/>
                    </a:cubicBezTo>
                    <a:cubicBezTo>
                      <a:pt x="275" y="14"/>
                      <a:pt x="275" y="14"/>
                      <a:pt x="275" y="14"/>
                    </a:cubicBezTo>
                    <a:cubicBezTo>
                      <a:pt x="269" y="14"/>
                      <a:pt x="269" y="14"/>
                      <a:pt x="269" y="14"/>
                    </a:cubicBezTo>
                    <a:close/>
                    <a:moveTo>
                      <a:pt x="269" y="89"/>
                    </a:moveTo>
                    <a:cubicBezTo>
                      <a:pt x="269" y="25"/>
                      <a:pt x="269" y="25"/>
                      <a:pt x="269" y="25"/>
                    </a:cubicBezTo>
                    <a:cubicBezTo>
                      <a:pt x="275" y="25"/>
                      <a:pt x="275" y="25"/>
                      <a:pt x="275" y="25"/>
                    </a:cubicBezTo>
                    <a:cubicBezTo>
                      <a:pt x="275" y="89"/>
                      <a:pt x="275" y="89"/>
                      <a:pt x="275" y="89"/>
                    </a:cubicBezTo>
                    <a:cubicBezTo>
                      <a:pt x="269" y="89"/>
                      <a:pt x="269" y="89"/>
                      <a:pt x="269" y="89"/>
                    </a:cubicBezTo>
                    <a:close/>
                    <a:moveTo>
                      <a:pt x="287" y="89"/>
                    </a:moveTo>
                    <a:cubicBezTo>
                      <a:pt x="287" y="25"/>
                      <a:pt x="287" y="25"/>
                      <a:pt x="287" y="25"/>
                    </a:cubicBezTo>
                    <a:cubicBezTo>
                      <a:pt x="293" y="25"/>
                      <a:pt x="293" y="25"/>
                      <a:pt x="293" y="25"/>
                    </a:cubicBezTo>
                    <a:cubicBezTo>
                      <a:pt x="293" y="34"/>
                      <a:pt x="293" y="34"/>
                      <a:pt x="293" y="34"/>
                    </a:cubicBezTo>
                    <a:cubicBezTo>
                      <a:pt x="295" y="27"/>
                      <a:pt x="299" y="24"/>
                      <a:pt x="304" y="24"/>
                    </a:cubicBezTo>
                    <a:cubicBezTo>
                      <a:pt x="306" y="24"/>
                      <a:pt x="308" y="25"/>
                      <a:pt x="310" y="26"/>
                    </a:cubicBezTo>
                    <a:cubicBezTo>
                      <a:pt x="312" y="27"/>
                      <a:pt x="313" y="29"/>
                      <a:pt x="314" y="31"/>
                    </a:cubicBezTo>
                    <a:cubicBezTo>
                      <a:pt x="315" y="34"/>
                      <a:pt x="315" y="36"/>
                      <a:pt x="316" y="39"/>
                    </a:cubicBezTo>
                    <a:cubicBezTo>
                      <a:pt x="316" y="41"/>
                      <a:pt x="316" y="45"/>
                      <a:pt x="316" y="50"/>
                    </a:cubicBezTo>
                    <a:cubicBezTo>
                      <a:pt x="316" y="89"/>
                      <a:pt x="316" y="89"/>
                      <a:pt x="316" y="89"/>
                    </a:cubicBezTo>
                    <a:cubicBezTo>
                      <a:pt x="310" y="89"/>
                      <a:pt x="310" y="89"/>
                      <a:pt x="310" y="89"/>
                    </a:cubicBezTo>
                    <a:cubicBezTo>
                      <a:pt x="310" y="50"/>
                      <a:pt x="310" y="50"/>
                      <a:pt x="310" y="50"/>
                    </a:cubicBezTo>
                    <a:cubicBezTo>
                      <a:pt x="310" y="46"/>
                      <a:pt x="310" y="43"/>
                      <a:pt x="309" y="40"/>
                    </a:cubicBezTo>
                    <a:cubicBezTo>
                      <a:pt x="309" y="38"/>
                      <a:pt x="308" y="36"/>
                      <a:pt x="307" y="35"/>
                    </a:cubicBezTo>
                    <a:cubicBezTo>
                      <a:pt x="306" y="34"/>
                      <a:pt x="304" y="33"/>
                      <a:pt x="303" y="33"/>
                    </a:cubicBezTo>
                    <a:cubicBezTo>
                      <a:pt x="300" y="33"/>
                      <a:pt x="298" y="35"/>
                      <a:pt x="296" y="38"/>
                    </a:cubicBezTo>
                    <a:cubicBezTo>
                      <a:pt x="294" y="40"/>
                      <a:pt x="293" y="46"/>
                      <a:pt x="293" y="54"/>
                    </a:cubicBezTo>
                    <a:cubicBezTo>
                      <a:pt x="293" y="89"/>
                      <a:pt x="293" y="89"/>
                      <a:pt x="293" y="89"/>
                    </a:cubicBezTo>
                    <a:cubicBezTo>
                      <a:pt x="287" y="89"/>
                      <a:pt x="287" y="89"/>
                      <a:pt x="287" y="89"/>
                    </a:cubicBezTo>
                    <a:close/>
                    <a:moveTo>
                      <a:pt x="352" y="81"/>
                    </a:moveTo>
                    <a:cubicBezTo>
                      <a:pt x="349" y="84"/>
                      <a:pt x="347" y="87"/>
                      <a:pt x="345" y="88"/>
                    </a:cubicBezTo>
                    <a:cubicBezTo>
                      <a:pt x="343" y="90"/>
                      <a:pt x="341" y="90"/>
                      <a:pt x="339" y="90"/>
                    </a:cubicBezTo>
                    <a:cubicBezTo>
                      <a:pt x="335" y="90"/>
                      <a:pt x="332" y="89"/>
                      <a:pt x="330" y="85"/>
                    </a:cubicBezTo>
                    <a:cubicBezTo>
                      <a:pt x="328" y="82"/>
                      <a:pt x="327" y="77"/>
                      <a:pt x="327" y="72"/>
                    </a:cubicBezTo>
                    <a:cubicBezTo>
                      <a:pt x="327" y="69"/>
                      <a:pt x="327" y="66"/>
                      <a:pt x="328" y="64"/>
                    </a:cubicBezTo>
                    <a:cubicBezTo>
                      <a:pt x="329" y="61"/>
                      <a:pt x="330" y="59"/>
                      <a:pt x="331" y="57"/>
                    </a:cubicBezTo>
                    <a:cubicBezTo>
                      <a:pt x="332" y="56"/>
                      <a:pt x="334" y="55"/>
                      <a:pt x="335" y="54"/>
                    </a:cubicBezTo>
                    <a:cubicBezTo>
                      <a:pt x="336" y="53"/>
                      <a:pt x="338" y="53"/>
                      <a:pt x="340" y="52"/>
                    </a:cubicBezTo>
                    <a:cubicBezTo>
                      <a:pt x="345" y="51"/>
                      <a:pt x="349" y="50"/>
                      <a:pt x="351" y="49"/>
                    </a:cubicBezTo>
                    <a:cubicBezTo>
                      <a:pt x="351" y="47"/>
                      <a:pt x="351" y="46"/>
                      <a:pt x="351" y="46"/>
                    </a:cubicBezTo>
                    <a:cubicBezTo>
                      <a:pt x="351" y="41"/>
                      <a:pt x="351" y="38"/>
                      <a:pt x="349" y="36"/>
                    </a:cubicBezTo>
                    <a:cubicBezTo>
                      <a:pt x="348" y="34"/>
                      <a:pt x="346" y="33"/>
                      <a:pt x="343" y="33"/>
                    </a:cubicBezTo>
                    <a:cubicBezTo>
                      <a:pt x="340" y="33"/>
                      <a:pt x="338" y="34"/>
                      <a:pt x="336" y="35"/>
                    </a:cubicBezTo>
                    <a:cubicBezTo>
                      <a:pt x="335" y="37"/>
                      <a:pt x="334" y="40"/>
                      <a:pt x="334" y="45"/>
                    </a:cubicBezTo>
                    <a:cubicBezTo>
                      <a:pt x="328" y="43"/>
                      <a:pt x="328" y="43"/>
                      <a:pt x="328" y="43"/>
                    </a:cubicBezTo>
                    <a:cubicBezTo>
                      <a:pt x="328" y="39"/>
                      <a:pt x="329" y="35"/>
                      <a:pt x="330" y="33"/>
                    </a:cubicBezTo>
                    <a:cubicBezTo>
                      <a:pt x="332" y="30"/>
                      <a:pt x="333" y="28"/>
                      <a:pt x="336" y="26"/>
                    </a:cubicBezTo>
                    <a:cubicBezTo>
                      <a:pt x="338" y="25"/>
                      <a:pt x="341" y="24"/>
                      <a:pt x="344" y="24"/>
                    </a:cubicBezTo>
                    <a:cubicBezTo>
                      <a:pt x="347" y="24"/>
                      <a:pt x="349" y="25"/>
                      <a:pt x="351" y="26"/>
                    </a:cubicBezTo>
                    <a:cubicBezTo>
                      <a:pt x="353" y="27"/>
                      <a:pt x="354" y="29"/>
                      <a:pt x="355" y="31"/>
                    </a:cubicBezTo>
                    <a:cubicBezTo>
                      <a:pt x="356" y="33"/>
                      <a:pt x="356" y="35"/>
                      <a:pt x="357" y="38"/>
                    </a:cubicBezTo>
                    <a:cubicBezTo>
                      <a:pt x="357" y="40"/>
                      <a:pt x="357" y="43"/>
                      <a:pt x="357" y="48"/>
                    </a:cubicBezTo>
                    <a:cubicBezTo>
                      <a:pt x="357" y="62"/>
                      <a:pt x="357" y="62"/>
                      <a:pt x="357" y="62"/>
                    </a:cubicBezTo>
                    <a:cubicBezTo>
                      <a:pt x="357" y="72"/>
                      <a:pt x="357" y="79"/>
                      <a:pt x="357" y="81"/>
                    </a:cubicBezTo>
                    <a:cubicBezTo>
                      <a:pt x="358" y="84"/>
                      <a:pt x="358" y="86"/>
                      <a:pt x="359" y="89"/>
                    </a:cubicBezTo>
                    <a:cubicBezTo>
                      <a:pt x="353" y="89"/>
                      <a:pt x="353" y="89"/>
                      <a:pt x="353" y="89"/>
                    </a:cubicBezTo>
                    <a:cubicBezTo>
                      <a:pt x="352" y="87"/>
                      <a:pt x="352" y="84"/>
                      <a:pt x="352" y="81"/>
                    </a:cubicBezTo>
                    <a:close/>
                    <a:moveTo>
                      <a:pt x="351" y="57"/>
                    </a:moveTo>
                    <a:cubicBezTo>
                      <a:pt x="349" y="59"/>
                      <a:pt x="346" y="60"/>
                      <a:pt x="341" y="61"/>
                    </a:cubicBezTo>
                    <a:cubicBezTo>
                      <a:pt x="339" y="62"/>
                      <a:pt x="337" y="62"/>
                      <a:pt x="336" y="63"/>
                    </a:cubicBezTo>
                    <a:cubicBezTo>
                      <a:pt x="335" y="64"/>
                      <a:pt x="334" y="65"/>
                      <a:pt x="334" y="67"/>
                    </a:cubicBezTo>
                    <a:cubicBezTo>
                      <a:pt x="333" y="68"/>
                      <a:pt x="333" y="70"/>
                      <a:pt x="333" y="72"/>
                    </a:cubicBezTo>
                    <a:cubicBezTo>
                      <a:pt x="333" y="75"/>
                      <a:pt x="334" y="77"/>
                      <a:pt x="335" y="79"/>
                    </a:cubicBezTo>
                    <a:cubicBezTo>
                      <a:pt x="336" y="81"/>
                      <a:pt x="338" y="82"/>
                      <a:pt x="340" y="82"/>
                    </a:cubicBezTo>
                    <a:cubicBezTo>
                      <a:pt x="342" y="82"/>
                      <a:pt x="344" y="81"/>
                      <a:pt x="346" y="79"/>
                    </a:cubicBezTo>
                    <a:cubicBezTo>
                      <a:pt x="348" y="77"/>
                      <a:pt x="349" y="75"/>
                      <a:pt x="350" y="72"/>
                    </a:cubicBezTo>
                    <a:cubicBezTo>
                      <a:pt x="351" y="69"/>
                      <a:pt x="351" y="66"/>
                      <a:pt x="351" y="61"/>
                    </a:cubicBezTo>
                    <a:lnTo>
                      <a:pt x="351"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9" r:id="rId3"/>
    <p:sldLayoutId id="2147483662"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12" userDrawn="1">
          <p15:clr>
            <a:srgbClr val="F26B43"/>
          </p15:clr>
        </p15:guide>
        <p15:guide id="5" orient="horz" pos="3931" userDrawn="1">
          <p15:clr>
            <a:srgbClr val="F26B43"/>
          </p15:clr>
        </p15:guide>
        <p15:guide id="6" orient="horz" pos="386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5.emf"/><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oleObject" Target="../embeddings/oleObject1.bin"/><Relationship Id="rId5" Type="http://schemas.openxmlformats.org/officeDocument/2006/relationships/slideLayout" Target="../slideLayouts/slideLayout1.xml"/><Relationship Id="rId4" Type="http://schemas.openxmlformats.org/officeDocument/2006/relationships/tags" Target="../tags/tag4.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5.png"/><Relationship Id="rId2" Type="http://schemas.openxmlformats.org/officeDocument/2006/relationships/tags" Target="../tags/tag13.xml"/><Relationship Id="rId1" Type="http://schemas.openxmlformats.org/officeDocument/2006/relationships/themeOverride" Target="../theme/themeOverride10.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4.xml"/><Relationship Id="rId1" Type="http://schemas.openxmlformats.org/officeDocument/2006/relationships/themeOverride" Target="../theme/themeOverride11.xml"/><Relationship Id="rId5" Type="http://schemas.openxmlformats.org/officeDocument/2006/relationships/image" Target="../media/image7.gif"/><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tags" Target="../tags/tag16.xml"/><Relationship Id="rId7" Type="http://schemas.openxmlformats.org/officeDocument/2006/relationships/image" Target="../media/image5.emf"/><Relationship Id="rId2" Type="http://schemas.openxmlformats.org/officeDocument/2006/relationships/tags" Target="../tags/tag15.xml"/><Relationship Id="rId1" Type="http://schemas.openxmlformats.org/officeDocument/2006/relationships/themeOverride" Target="../theme/themeOverride12.xml"/><Relationship Id="rId6" Type="http://schemas.openxmlformats.org/officeDocument/2006/relationships/oleObject" Target="../embeddings/oleObject2.bin"/><Relationship Id="rId5" Type="http://schemas.openxmlformats.org/officeDocument/2006/relationships/slideLayout" Target="../slideLayouts/slideLayout6.xml"/><Relationship Id="rId4" Type="http://schemas.openxmlformats.org/officeDocument/2006/relationships/tags" Target="../tags/tag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5.xml"/><Relationship Id="rId1" Type="http://schemas.openxmlformats.org/officeDocument/2006/relationships/themeOverride" Target="../theme/themeOverride2.xml"/><Relationship Id="rId5" Type="http://schemas.openxmlformats.org/officeDocument/2006/relationships/image" Target="../media/image6.jpe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6.xml"/><Relationship Id="rId1" Type="http://schemas.openxmlformats.org/officeDocument/2006/relationships/themeOverride" Target="../theme/themeOverride3.xml"/><Relationship Id="rId5" Type="http://schemas.openxmlformats.org/officeDocument/2006/relationships/image" Target="../media/image6.jpe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7.xml"/><Relationship Id="rId1" Type="http://schemas.openxmlformats.org/officeDocument/2006/relationships/themeOverride" Target="../theme/themeOverride4.xml"/><Relationship Id="rId5" Type="http://schemas.openxmlformats.org/officeDocument/2006/relationships/image" Target="../media/image6.jpe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8.xml"/><Relationship Id="rId1" Type="http://schemas.openxmlformats.org/officeDocument/2006/relationships/themeOverride" Target="../theme/themeOverride5.xml"/><Relationship Id="rId6" Type="http://schemas.openxmlformats.org/officeDocument/2006/relationships/image" Target="../media/image8.png"/><Relationship Id="rId5" Type="http://schemas.openxmlformats.org/officeDocument/2006/relationships/image" Target="../media/image7.gif"/><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9.xml"/><Relationship Id="rId1" Type="http://schemas.openxmlformats.org/officeDocument/2006/relationships/themeOverride" Target="../theme/themeOverride6.xml"/><Relationship Id="rId6" Type="http://schemas.openxmlformats.org/officeDocument/2006/relationships/image" Target="../media/image9.jpeg"/><Relationship Id="rId5" Type="http://schemas.openxmlformats.org/officeDocument/2006/relationships/image" Target="../media/image7.gif"/><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2.jpeg"/><Relationship Id="rId2" Type="http://schemas.openxmlformats.org/officeDocument/2006/relationships/tags" Target="../tags/tag10.xml"/><Relationship Id="rId1" Type="http://schemas.openxmlformats.org/officeDocument/2006/relationships/themeOverride" Target="../theme/themeOverride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1.xml"/><Relationship Id="rId1" Type="http://schemas.openxmlformats.org/officeDocument/2006/relationships/themeOverride" Target="../theme/themeOverride8.xml"/><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2.xml"/><Relationship Id="rId1" Type="http://schemas.openxmlformats.org/officeDocument/2006/relationships/themeOverride" Target="../theme/themeOverride9.xml"/><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ïşļîde"/>
        <p:cNvGrpSpPr/>
        <p:nvPr/>
      </p:nvGrpSpPr>
      <p:grpSpPr>
        <a:xfrm>
          <a:off x="0" y="0"/>
          <a:ext cx="0" cy="0"/>
          <a:chOff x="0" y="0"/>
          <a:chExt cx="0" cy="0"/>
        </a:xfrm>
      </p:grpSpPr>
      <p:graphicFrame>
        <p:nvGraphicFramePr>
          <p:cNvPr id="3" name="íṩļiḋê" hidden="1">
            <a:extLst>
              <a:ext uri="{FF2B5EF4-FFF2-40B4-BE49-F238E27FC236}">
                <a16:creationId xmlns:a16="http://schemas.microsoft.com/office/drawing/2014/main" id="{3C326D0B-7DAB-41B6-8030-2E4A18CC949B}"/>
              </a:ext>
            </a:extLst>
          </p:cNvPr>
          <p:cNvGraphicFramePr>
            <a:graphicFrameLocks noChangeAspect="1"/>
          </p:cNvGraphicFramePr>
          <p:nvPr>
            <p:custDataLst>
              <p:tags r:id="rId3"/>
            </p:custDataLst>
            <p:extLst>
              <p:ext uri="{D42A27DB-BD31-4B8C-83A1-F6EECF244321}">
                <p14:modId xmlns:p14="http://schemas.microsoft.com/office/powerpoint/2010/main" val="258408615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47" imgH="348" progId="TCLayout.ActiveDocument.1">
                  <p:embed/>
                </p:oleObj>
              </mc:Choice>
              <mc:Fallback>
                <p:oleObj name="think-cell Slide" r:id="rId6" imgW="347" imgH="348" progId="TCLayout.ActiveDocument.1">
                  <p:embed/>
                  <p:pic>
                    <p:nvPicPr>
                      <p:cNvPr id="3" name="ïşḷïḋê" hidden="1">
                        <a:extLst>
                          <a:ext uri="{FF2B5EF4-FFF2-40B4-BE49-F238E27FC236}">
                            <a16:creationId xmlns:a16="http://schemas.microsoft.com/office/drawing/2014/main" id="{3C326D0B-7DAB-41B6-8030-2E4A18CC949B}"/>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íṣlíḋê" hidden="1">
            <a:extLst>
              <a:ext uri="{FF2B5EF4-FFF2-40B4-BE49-F238E27FC236}">
                <a16:creationId xmlns:a16="http://schemas.microsoft.com/office/drawing/2014/main" id="{EC933494-1B63-4A32-964F-D05236799BAA}"/>
              </a:ext>
            </a:extLst>
          </p:cNvPr>
          <p:cNvSpPr/>
          <p:nvPr>
            <p:custDataLst>
              <p:tags r:id="rId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4000"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4" name="iṣḷîḑè"/>
          <p:cNvSpPr>
            <a:spLocks noGrp="1"/>
          </p:cNvSpPr>
          <p:nvPr>
            <p:ph type="ctrTitle"/>
          </p:nvPr>
        </p:nvSpPr>
        <p:spPr>
          <a:xfrm>
            <a:off x="0" y="2767945"/>
            <a:ext cx="9642841" cy="1862421"/>
          </a:xfrm>
        </p:spPr>
        <p:txBody>
          <a:bodyPr>
            <a:normAutofit fontScale="90000"/>
          </a:bodyPr>
          <a:lstStyle/>
          <a:p>
            <a:pPr fontAlgn="b">
              <a:lnSpc>
                <a:spcPct val="100000"/>
              </a:lnSpc>
            </a:pPr>
            <a:r>
              <a:rPr lang="en-US" altLang="zh-CN" dirty="0"/>
              <a:t>		</a:t>
            </a:r>
            <a:r>
              <a:rPr lang="en-US" altLang="zh-CN" sz="3200" dirty="0">
                <a:solidFill>
                  <a:srgbClr val="A20000"/>
                </a:solidFill>
              </a:rPr>
              <a:t>Project 1</a:t>
            </a:r>
            <a:r>
              <a:rPr lang="zh-CN" altLang="en-US" sz="3200" dirty="0">
                <a:solidFill>
                  <a:srgbClr val="A20000"/>
                </a:solidFill>
              </a:rPr>
              <a:t>：</a:t>
            </a:r>
            <a:r>
              <a:rPr lang="en-US" altLang="zh-CN" sz="3200" dirty="0">
                <a:solidFill>
                  <a:srgbClr val="A20000"/>
                </a:solidFill>
              </a:rPr>
              <a:t>Image Filtering and Hybrid Images</a:t>
            </a:r>
            <a:br>
              <a:rPr lang="en-US" altLang="zh-CN" b="1" i="0" dirty="0">
                <a:solidFill>
                  <a:srgbClr val="222222"/>
                </a:solidFill>
                <a:effectLst/>
                <a:latin typeface="Noto Sans" panose="020B0502040504020204" pitchFamily="34" charset="0"/>
              </a:rPr>
            </a:br>
            <a:br>
              <a:rPr lang="en-US" altLang="zh-CN" b="0" dirty="0">
                <a:solidFill>
                  <a:schemeClr val="accent1">
                    <a:lumMod val="50000"/>
                  </a:schemeClr>
                </a:solidFill>
              </a:rPr>
            </a:br>
            <a:endParaRPr lang="zh-CN" altLang="en-US" b="1" dirty="0">
              <a:solidFill>
                <a:schemeClr val="accent1">
                  <a:lumMod val="50000"/>
                </a:schemeClr>
              </a:solidFill>
              <a:effectLst/>
              <a:latin typeface="Calibri" panose="020F0502020204030204" pitchFamily="34" charset="0"/>
              <a:ea typeface="Microsoft YaHei" panose="020B0503020204020204" pitchFamily="34" charset="-122"/>
            </a:endParaRPr>
          </a:p>
        </p:txBody>
      </p:sp>
      <p:sp>
        <p:nvSpPr>
          <p:cNvPr id="6" name="iŝḷíḑê"/>
          <p:cNvSpPr>
            <a:spLocks noGrp="1"/>
          </p:cNvSpPr>
          <p:nvPr>
            <p:ph type="body" sz="quarter" idx="10"/>
          </p:nvPr>
        </p:nvSpPr>
        <p:spPr>
          <a:xfrm>
            <a:off x="896753" y="5448773"/>
            <a:ext cx="10845800" cy="296271"/>
          </a:xfrm>
        </p:spPr>
        <p:txBody>
          <a:bodyPr/>
          <a:lstStyle/>
          <a:p>
            <a:pPr algn="l"/>
            <a:r>
              <a:rPr lang="zh-CN" altLang="en-US" dirty="0"/>
              <a:t>时间：</a:t>
            </a:r>
            <a:r>
              <a:rPr lang="en-US" altLang="zh-CN"/>
              <a:t>2023/ </a:t>
            </a:r>
            <a:r>
              <a:rPr lang="en-US" altLang="zh-CN" dirty="0"/>
              <a:t>03 / 24</a:t>
            </a:r>
          </a:p>
        </p:txBody>
      </p:sp>
      <p:sp>
        <p:nvSpPr>
          <p:cNvPr id="7" name="ïşļïďé"/>
          <p:cNvSpPr>
            <a:spLocks noGrp="1"/>
          </p:cNvSpPr>
          <p:nvPr>
            <p:ph type="body" sz="quarter" idx="11"/>
          </p:nvPr>
        </p:nvSpPr>
        <p:spPr>
          <a:xfrm>
            <a:off x="896753" y="5745044"/>
            <a:ext cx="10845800" cy="296271"/>
          </a:xfrm>
        </p:spPr>
        <p:txBody>
          <a:bodyPr/>
          <a:lstStyle/>
          <a:p>
            <a:pPr algn="l"/>
            <a:r>
              <a:rPr lang="zh-CN" altLang="en-US" dirty="0"/>
              <a:t>主讲人：林楷浩</a:t>
            </a:r>
            <a:endParaRPr lang="en-US" altLang="en-US" dirty="0"/>
          </a:p>
        </p:txBody>
      </p:sp>
      <p:cxnSp>
        <p:nvCxnSpPr>
          <p:cNvPr id="27" name="îṣḷíḍe">
            <a:extLst>
              <a:ext uri="{FF2B5EF4-FFF2-40B4-BE49-F238E27FC236}">
                <a16:creationId xmlns:a16="http://schemas.microsoft.com/office/drawing/2014/main" id="{A50B12E8-4845-4EF0-AA11-DCE225904AEB}"/>
              </a:ext>
            </a:extLst>
          </p:cNvPr>
          <p:cNvCxnSpPr/>
          <p:nvPr/>
        </p:nvCxnSpPr>
        <p:spPr>
          <a:xfrm>
            <a:off x="999217" y="5196114"/>
            <a:ext cx="275771"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custDataLst>
      <p:tags r:id="rId2"/>
    </p:custDataLst>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pPr algn="l"/>
            <a:r>
              <a:rPr lang="en-US" altLang="zh-CN" b="1" i="0" dirty="0">
                <a:solidFill>
                  <a:srgbClr val="4F4F4F"/>
                </a:solidFill>
                <a:effectLst/>
                <a:latin typeface="PingFang SC"/>
              </a:rPr>
              <a:t>Part </a:t>
            </a:r>
            <a:r>
              <a:rPr lang="en-US" altLang="zh-CN" dirty="0">
                <a:solidFill>
                  <a:srgbClr val="4F4F4F"/>
                </a:solidFill>
                <a:latin typeface="PingFang SC"/>
              </a:rPr>
              <a:t>2</a:t>
            </a:r>
            <a:r>
              <a:rPr lang="zh-CN" altLang="en-US" b="1" i="0" dirty="0">
                <a:solidFill>
                  <a:srgbClr val="4F4F4F"/>
                </a:solidFill>
                <a:effectLst/>
                <a:latin typeface="PingFang SC"/>
              </a:rPr>
              <a:t>：</a:t>
            </a:r>
            <a:r>
              <a:rPr lang="en-US" altLang="zh-CN" dirty="0" err="1">
                <a:solidFill>
                  <a:srgbClr val="4F4F4F"/>
                </a:solidFill>
                <a:latin typeface="PingFang SC"/>
              </a:rPr>
              <a:t>Pytorch</a:t>
            </a:r>
            <a:endParaRPr lang="en-US" altLang="zh-CN" b="1" i="0" dirty="0">
              <a:solidFill>
                <a:srgbClr val="4F4F4F"/>
              </a:solidFill>
              <a:effectLst/>
              <a:latin typeface="PingFang SC"/>
            </a:endParaRP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dirty="0"/>
          </a:p>
        </p:txBody>
      </p:sp>
      <p:sp>
        <p:nvSpPr>
          <p:cNvPr id="3" name="文本框 2">
            <a:extLst>
              <a:ext uri="{FF2B5EF4-FFF2-40B4-BE49-F238E27FC236}">
                <a16:creationId xmlns:a16="http://schemas.microsoft.com/office/drawing/2014/main" id="{C980B204-04DF-4CB6-A988-C87A1253E6C9}"/>
              </a:ext>
            </a:extLst>
          </p:cNvPr>
          <p:cNvSpPr txBox="1"/>
          <p:nvPr/>
        </p:nvSpPr>
        <p:spPr>
          <a:xfrm>
            <a:off x="669924" y="1215957"/>
            <a:ext cx="6789906" cy="369332"/>
          </a:xfrm>
          <a:prstGeom prst="rect">
            <a:avLst/>
          </a:prstGeom>
          <a:noFill/>
        </p:spPr>
        <p:txBody>
          <a:bodyPr wrap="square" rtlCol="0">
            <a:spAutoFit/>
          </a:bodyPr>
          <a:lstStyle/>
          <a:p>
            <a:r>
              <a:rPr lang="en-US" altLang="zh-CN" dirty="0"/>
              <a:t>Why </a:t>
            </a:r>
            <a:r>
              <a:rPr lang="en-US" altLang="zh-CN" dirty="0" err="1"/>
              <a:t>Pytorch</a:t>
            </a:r>
            <a:r>
              <a:rPr lang="zh-CN" altLang="en-US" dirty="0"/>
              <a:t>？</a:t>
            </a:r>
          </a:p>
        </p:txBody>
      </p:sp>
      <p:pic>
        <p:nvPicPr>
          <p:cNvPr id="5" name="图片 4">
            <a:extLst>
              <a:ext uri="{FF2B5EF4-FFF2-40B4-BE49-F238E27FC236}">
                <a16:creationId xmlns:a16="http://schemas.microsoft.com/office/drawing/2014/main" id="{80F53A7B-0AE5-45BF-9160-1D11C8617239}"/>
              </a:ext>
            </a:extLst>
          </p:cNvPr>
          <p:cNvPicPr>
            <a:picLocks noChangeAspect="1"/>
          </p:cNvPicPr>
          <p:nvPr/>
        </p:nvPicPr>
        <p:blipFill>
          <a:blip r:embed="rId5"/>
          <a:stretch>
            <a:fillRect/>
          </a:stretch>
        </p:blipFill>
        <p:spPr>
          <a:xfrm>
            <a:off x="669925" y="1673589"/>
            <a:ext cx="4767838" cy="1471219"/>
          </a:xfrm>
          <a:prstGeom prst="rect">
            <a:avLst/>
          </a:prstGeom>
        </p:spPr>
      </p:pic>
      <p:sp>
        <p:nvSpPr>
          <p:cNvPr id="8" name="文本框 7">
            <a:extLst>
              <a:ext uri="{FF2B5EF4-FFF2-40B4-BE49-F238E27FC236}">
                <a16:creationId xmlns:a16="http://schemas.microsoft.com/office/drawing/2014/main" id="{0CD4894A-802C-4807-8EEA-7154265ACDAE}"/>
              </a:ext>
            </a:extLst>
          </p:cNvPr>
          <p:cNvSpPr txBox="1"/>
          <p:nvPr/>
        </p:nvSpPr>
        <p:spPr>
          <a:xfrm>
            <a:off x="6095206" y="1673589"/>
            <a:ext cx="5425282" cy="873957"/>
          </a:xfrm>
          <a:prstGeom prst="rect">
            <a:avLst/>
          </a:prstGeom>
          <a:noFill/>
        </p:spPr>
        <p:txBody>
          <a:bodyPr wrap="square">
            <a:spAutoFit/>
          </a:bodyPr>
          <a:lstStyle/>
          <a:p>
            <a:pPr>
              <a:lnSpc>
                <a:spcPct val="150000"/>
              </a:lnSpc>
            </a:pPr>
            <a:r>
              <a:rPr lang="en-US" altLang="zh-CN" b="0" i="0" dirty="0">
                <a:solidFill>
                  <a:srgbClr val="111111"/>
                </a:solidFill>
                <a:effectLst/>
                <a:latin typeface="Microsoft YaHei" panose="020B0503020204020204" pitchFamily="34" charset="-122"/>
                <a:ea typeface="Microsoft YaHei" panose="020B0503020204020204" pitchFamily="34" charset="-122"/>
              </a:rPr>
              <a:t>CPU</a:t>
            </a:r>
            <a:r>
              <a:rPr lang="zh-CN" altLang="en-US" b="0" i="0" dirty="0">
                <a:solidFill>
                  <a:srgbClr val="111111"/>
                </a:solidFill>
                <a:effectLst/>
                <a:latin typeface="Microsoft YaHei" panose="020B0503020204020204" pitchFamily="34" charset="-122"/>
                <a:ea typeface="Microsoft YaHei" panose="020B0503020204020204" pitchFamily="34" charset="-122"/>
              </a:rPr>
              <a:t>：</a:t>
            </a:r>
            <a:r>
              <a:rPr lang="en-US" altLang="zh-CN" b="0" i="0" dirty="0">
                <a:solidFill>
                  <a:srgbClr val="111111"/>
                </a:solidFill>
                <a:effectLst/>
                <a:latin typeface="Microsoft YaHei" panose="020B0503020204020204" pitchFamily="34" charset="-122"/>
                <a:ea typeface="Microsoft YaHei" panose="020B0503020204020204" pitchFamily="34" charset="-122"/>
              </a:rPr>
              <a:t>AMD Ryzen </a:t>
            </a:r>
            <a:r>
              <a:rPr lang="en-US" altLang="zh-CN" b="0" i="0" dirty="0" err="1">
                <a:solidFill>
                  <a:srgbClr val="111111"/>
                </a:solidFill>
                <a:effectLst/>
                <a:latin typeface="Microsoft YaHei" panose="020B0503020204020204" pitchFamily="34" charset="-122"/>
                <a:ea typeface="Microsoft YaHei" panose="020B0503020204020204" pitchFamily="34" charset="-122"/>
              </a:rPr>
              <a:t>Threadripper</a:t>
            </a:r>
            <a:r>
              <a:rPr lang="en-US" altLang="zh-CN" b="0" i="0" dirty="0">
                <a:solidFill>
                  <a:srgbClr val="111111"/>
                </a:solidFill>
                <a:effectLst/>
                <a:latin typeface="Microsoft YaHei" panose="020B0503020204020204" pitchFamily="34" charset="-122"/>
                <a:ea typeface="Microsoft YaHei" panose="020B0503020204020204" pitchFamily="34" charset="-122"/>
              </a:rPr>
              <a:t> 3990X 64 core</a:t>
            </a:r>
          </a:p>
          <a:p>
            <a:pPr>
              <a:lnSpc>
                <a:spcPct val="150000"/>
              </a:lnSpc>
            </a:pPr>
            <a:r>
              <a:rPr lang="en-US" altLang="zh-CN" dirty="0">
                <a:solidFill>
                  <a:srgbClr val="111111"/>
                </a:solidFill>
                <a:latin typeface="Microsoft YaHei" panose="020B0503020204020204" pitchFamily="34" charset="-122"/>
                <a:ea typeface="Microsoft YaHei" panose="020B0503020204020204" pitchFamily="34" charset="-122"/>
              </a:rPr>
              <a:t>GPU</a:t>
            </a:r>
            <a:r>
              <a:rPr lang="zh-CN" altLang="en-US" dirty="0">
                <a:solidFill>
                  <a:srgbClr val="111111"/>
                </a:solidFill>
                <a:latin typeface="Microsoft YaHei" panose="020B0503020204020204" pitchFamily="34" charset="-122"/>
                <a:ea typeface="Microsoft YaHei" panose="020B0503020204020204" pitchFamily="34" charset="-122"/>
              </a:rPr>
              <a:t>：</a:t>
            </a:r>
            <a:r>
              <a:rPr lang="en-US" altLang="zh-CN" dirty="0">
                <a:solidFill>
                  <a:srgbClr val="111111"/>
                </a:solidFill>
                <a:latin typeface="Microsoft YaHei" panose="020B0503020204020204" pitchFamily="34" charset="-122"/>
                <a:ea typeface="Microsoft YaHei" panose="020B0503020204020204" pitchFamily="34" charset="-122"/>
              </a:rPr>
              <a:t>NVIDIA RTX2080Ti (4352 core) </a:t>
            </a:r>
            <a:endParaRPr lang="zh-CN" altLang="en-US" dirty="0"/>
          </a:p>
        </p:txBody>
      </p:sp>
      <p:pic>
        <p:nvPicPr>
          <p:cNvPr id="9" name="图片 8">
            <a:extLst>
              <a:ext uri="{FF2B5EF4-FFF2-40B4-BE49-F238E27FC236}">
                <a16:creationId xmlns:a16="http://schemas.microsoft.com/office/drawing/2014/main" id="{F42C2966-5D19-49F2-B62A-6FFC1441CB5C}"/>
              </a:ext>
            </a:extLst>
          </p:cNvPr>
          <p:cNvPicPr>
            <a:picLocks noChangeAspect="1"/>
          </p:cNvPicPr>
          <p:nvPr/>
        </p:nvPicPr>
        <p:blipFill>
          <a:blip r:embed="rId6"/>
          <a:stretch>
            <a:fillRect/>
          </a:stretch>
        </p:blipFill>
        <p:spPr>
          <a:xfrm>
            <a:off x="6095205" y="3144808"/>
            <a:ext cx="4527159" cy="2616309"/>
          </a:xfrm>
          <a:prstGeom prst="rect">
            <a:avLst/>
          </a:prstGeom>
        </p:spPr>
      </p:pic>
      <p:pic>
        <p:nvPicPr>
          <p:cNvPr id="3074" name="Picture 2">
            <a:extLst>
              <a:ext uri="{FF2B5EF4-FFF2-40B4-BE49-F238E27FC236}">
                <a16:creationId xmlns:a16="http://schemas.microsoft.com/office/drawing/2014/main" id="{D7ABACE5-A79A-41A6-A1A4-D3197FA02EE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9924" y="3550596"/>
            <a:ext cx="4828799" cy="199180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2"/>
    </p:custDataLst>
    <p:extLst>
      <p:ext uri="{BB962C8B-B14F-4D97-AF65-F5344CB8AC3E}">
        <p14:creationId xmlns:p14="http://schemas.microsoft.com/office/powerpoint/2010/main" val="2729077642"/>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pPr algn="l"/>
            <a:r>
              <a:rPr lang="en-US" altLang="zh-CN" b="1" i="0" dirty="0">
                <a:solidFill>
                  <a:srgbClr val="4F4F4F"/>
                </a:solidFill>
                <a:effectLst/>
                <a:latin typeface="PingFang SC"/>
              </a:rPr>
              <a:t>Work </a:t>
            </a: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dirty="0"/>
          </a:p>
        </p:txBody>
      </p:sp>
      <p:sp>
        <p:nvSpPr>
          <p:cNvPr id="3" name="文本框 2">
            <a:extLst>
              <a:ext uri="{FF2B5EF4-FFF2-40B4-BE49-F238E27FC236}">
                <a16:creationId xmlns:a16="http://schemas.microsoft.com/office/drawing/2014/main" id="{C980B204-04DF-4CB6-A988-C87A1253E6C9}"/>
              </a:ext>
            </a:extLst>
          </p:cNvPr>
          <p:cNvSpPr txBox="1"/>
          <p:nvPr/>
        </p:nvSpPr>
        <p:spPr>
          <a:xfrm>
            <a:off x="669924" y="1149768"/>
            <a:ext cx="10429336" cy="5027017"/>
          </a:xfrm>
          <a:prstGeom prst="rect">
            <a:avLst/>
          </a:prstGeom>
          <a:noFill/>
        </p:spPr>
        <p:txBody>
          <a:bodyPr wrap="square" rtlCol="0">
            <a:spAutoFit/>
          </a:bodyPr>
          <a:lstStyle/>
          <a:p>
            <a:pPr>
              <a:lnSpc>
                <a:spcPct val="150000"/>
              </a:lnSpc>
            </a:pPr>
            <a:r>
              <a:rPr lang="en-US" altLang="zh-CN" dirty="0"/>
              <a:t>implement the following functions in part1.py</a:t>
            </a:r>
          </a:p>
          <a:p>
            <a:pPr>
              <a:lnSpc>
                <a:spcPct val="150000"/>
              </a:lnSpc>
            </a:pPr>
            <a:r>
              <a:rPr lang="en-US" altLang="zh-CN" dirty="0"/>
              <a:t>def </a:t>
            </a:r>
            <a:r>
              <a:rPr lang="en-US" altLang="zh-CN" dirty="0" err="1"/>
              <a:t>my_imfilter</a:t>
            </a:r>
            <a:r>
              <a:rPr lang="en-US" altLang="zh-CN" dirty="0"/>
              <a:t>(image, filter):</a:t>
            </a:r>
          </a:p>
          <a:p>
            <a:pPr>
              <a:lnSpc>
                <a:spcPct val="150000"/>
              </a:lnSpc>
            </a:pPr>
            <a:r>
              <a:rPr lang="en-US" altLang="zh-CN" dirty="0"/>
              <a:t>{</a:t>
            </a:r>
          </a:p>
          <a:p>
            <a:pPr>
              <a:lnSpc>
                <a:spcPct val="150000"/>
              </a:lnSpc>
            </a:pPr>
            <a:r>
              <a:rPr lang="en-US" altLang="zh-CN" dirty="0"/>
              <a:t>} </a:t>
            </a:r>
          </a:p>
          <a:p>
            <a:pPr>
              <a:lnSpc>
                <a:spcPct val="150000"/>
              </a:lnSpc>
            </a:pPr>
            <a:r>
              <a:rPr lang="zh-CN" altLang="zh-CN" dirty="0"/>
              <a:t>Potentially useful NumPy (Python library) functions: </a:t>
            </a:r>
            <a:endParaRPr lang="en-US" altLang="zh-CN" dirty="0"/>
          </a:p>
          <a:p>
            <a:pPr>
              <a:lnSpc>
                <a:spcPct val="150000"/>
              </a:lnSpc>
            </a:pPr>
            <a:r>
              <a:rPr lang="en-US" altLang="zh-CN" dirty="0"/>
              <a:t>import numpy as np</a:t>
            </a:r>
          </a:p>
          <a:p>
            <a:pPr>
              <a:lnSpc>
                <a:spcPct val="150000"/>
              </a:lnSpc>
            </a:pPr>
            <a:r>
              <a:rPr lang="zh-CN" altLang="zh-CN" dirty="0">
                <a:solidFill>
                  <a:srgbClr val="FF0000"/>
                </a:solidFill>
              </a:rPr>
              <a:t>np.pad(), </a:t>
            </a:r>
            <a:r>
              <a:rPr lang="zh-CN" altLang="zh-CN" dirty="0"/>
              <a:t>which does many kinds of image padding for you</a:t>
            </a:r>
            <a:r>
              <a:rPr lang="zh-CN" altLang="en-US" dirty="0"/>
              <a:t>；</a:t>
            </a:r>
            <a:endParaRPr lang="en-US" altLang="zh-CN" dirty="0"/>
          </a:p>
          <a:p>
            <a:pPr>
              <a:lnSpc>
                <a:spcPct val="150000"/>
              </a:lnSpc>
            </a:pPr>
            <a:r>
              <a:rPr lang="zh-CN" altLang="zh-CN" dirty="0">
                <a:solidFill>
                  <a:srgbClr val="FF0000"/>
                </a:solidFill>
              </a:rPr>
              <a:t>np.clip(), </a:t>
            </a:r>
            <a:r>
              <a:rPr lang="zh-CN" altLang="zh-CN" dirty="0"/>
              <a:t>which “clips” out any values in an array outside of a specified range</a:t>
            </a:r>
            <a:r>
              <a:rPr lang="zh-CN" altLang="en-US" dirty="0"/>
              <a:t>；</a:t>
            </a:r>
            <a:endParaRPr lang="en-US" altLang="zh-CN" dirty="0"/>
          </a:p>
          <a:p>
            <a:pPr>
              <a:lnSpc>
                <a:spcPct val="150000"/>
              </a:lnSpc>
            </a:pPr>
            <a:r>
              <a:rPr lang="zh-CN" altLang="zh-CN" dirty="0">
                <a:solidFill>
                  <a:srgbClr val="FF0000"/>
                </a:solidFill>
              </a:rPr>
              <a:t>np.sum() </a:t>
            </a:r>
            <a:r>
              <a:rPr lang="zh-CN" altLang="zh-CN" dirty="0"/>
              <a:t>and </a:t>
            </a:r>
            <a:r>
              <a:rPr lang="zh-CN" altLang="zh-CN" dirty="0">
                <a:solidFill>
                  <a:srgbClr val="FF0000"/>
                </a:solidFill>
              </a:rPr>
              <a:t>np.multiply()</a:t>
            </a:r>
            <a:r>
              <a:rPr lang="en-US" altLang="zh-CN" dirty="0">
                <a:solidFill>
                  <a:srgbClr val="FF0000"/>
                </a:solidFill>
              </a:rPr>
              <a:t> </a:t>
            </a:r>
            <a:r>
              <a:rPr lang="en-US" altLang="zh-CN" dirty="0"/>
              <a:t>,</a:t>
            </a:r>
            <a:r>
              <a:rPr lang="zh-CN" altLang="en-US" dirty="0">
                <a:solidFill>
                  <a:srgbClr val="FF0000"/>
                </a:solidFill>
              </a:rPr>
              <a:t> </a:t>
            </a:r>
            <a:r>
              <a:rPr lang="zh-CN" altLang="zh-CN" dirty="0"/>
              <a:t>which makes it efficient to do the convolution (dot product) between the filter and windows of the image.</a:t>
            </a:r>
            <a:endParaRPr lang="en-US" altLang="zh-CN" dirty="0"/>
          </a:p>
          <a:p>
            <a:pPr>
              <a:lnSpc>
                <a:spcPct val="150000"/>
              </a:lnSpc>
            </a:pPr>
            <a:r>
              <a:rPr lang="en-US" altLang="zh-CN" dirty="0" err="1">
                <a:solidFill>
                  <a:srgbClr val="FF0000"/>
                </a:solidFill>
              </a:rPr>
              <a:t>ndarray.shape</a:t>
            </a:r>
            <a:r>
              <a:rPr lang="en-US" altLang="zh-CN"/>
              <a:t>, return </a:t>
            </a:r>
            <a:r>
              <a:rPr lang="en-US" altLang="zh-CN" dirty="0"/>
              <a:t>the dimension; </a:t>
            </a:r>
            <a:r>
              <a:rPr lang="en-US" altLang="zh-CN" dirty="0" err="1"/>
              <a:t>ndarray</a:t>
            </a:r>
            <a:r>
              <a:rPr lang="en-US" altLang="zh-CN" dirty="0"/>
              <a:t>[10:20, 10:20, 1], </a:t>
            </a:r>
            <a:r>
              <a:rPr lang="en-US" altLang="zh-CN" dirty="0">
                <a:solidFill>
                  <a:srgbClr val="FF0000"/>
                </a:solidFill>
              </a:rPr>
              <a:t>array slice</a:t>
            </a:r>
          </a:p>
          <a:p>
            <a:pPr>
              <a:lnSpc>
                <a:spcPct val="150000"/>
              </a:lnSpc>
            </a:pPr>
            <a:r>
              <a:rPr lang="en-US" altLang="zh-CN" dirty="0">
                <a:solidFill>
                  <a:srgbClr val="FF0000"/>
                </a:solidFill>
              </a:rPr>
              <a:t>Test in proj1_test_filtering.ipynb</a:t>
            </a:r>
          </a:p>
        </p:txBody>
      </p:sp>
      <p:pic>
        <p:nvPicPr>
          <p:cNvPr id="6" name="Picture 2">
            <a:extLst>
              <a:ext uri="{FF2B5EF4-FFF2-40B4-BE49-F238E27FC236}">
                <a16:creationId xmlns:a16="http://schemas.microsoft.com/office/drawing/2014/main" id="{AAD53D77-0C93-44C9-9ED1-400B09B305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93190" y="1397642"/>
            <a:ext cx="2527297" cy="2872801"/>
          </a:xfrm>
          <a:prstGeom prst="rect">
            <a:avLst/>
          </a:prstGeom>
          <a:noFill/>
          <a:extLst>
            <a:ext uri="{909E8E84-426E-40DD-AFC4-6F175D3DCCD1}">
              <a14:hiddenFill xmlns:a14="http://schemas.microsoft.com/office/drawing/2010/main">
                <a:solidFill>
                  <a:srgbClr val="FFFFFF"/>
                </a:solidFill>
              </a14:hiddenFill>
            </a:ext>
          </a:extLst>
        </p:spPr>
      </p:pic>
    </p:spTree>
    <p:custDataLst>
      <p:tags r:id="rId2"/>
    </p:custDataLst>
    <p:extLst>
      <p:ext uri="{BB962C8B-B14F-4D97-AF65-F5344CB8AC3E}">
        <p14:creationId xmlns:p14="http://schemas.microsoft.com/office/powerpoint/2010/main" val="311496823"/>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iṧlíḑê"/>
        <p:cNvGrpSpPr/>
        <p:nvPr/>
      </p:nvGrpSpPr>
      <p:grpSpPr>
        <a:xfrm>
          <a:off x="0" y="0"/>
          <a:ext cx="0" cy="0"/>
          <a:chOff x="0" y="0"/>
          <a:chExt cx="0" cy="0"/>
        </a:xfrm>
      </p:grpSpPr>
      <p:graphicFrame>
        <p:nvGraphicFramePr>
          <p:cNvPr id="3" name="iṧļíḓé" hidden="1">
            <a:extLst>
              <a:ext uri="{FF2B5EF4-FFF2-40B4-BE49-F238E27FC236}">
                <a16:creationId xmlns:a16="http://schemas.microsoft.com/office/drawing/2014/main" id="{A6A819F1-33AF-45D7-8BF6-2B0A9769CAD4}"/>
              </a:ext>
            </a:extLst>
          </p:cNvPr>
          <p:cNvGraphicFramePr>
            <a:graphicFrameLocks noChangeAspect="1"/>
          </p:cNvGraphicFramePr>
          <p:nvPr>
            <p:custDataLst>
              <p:tags r:id="rId3"/>
            </p:custDataLst>
            <p:extLst>
              <p:ext uri="{D42A27DB-BD31-4B8C-83A1-F6EECF244321}">
                <p14:modId xmlns:p14="http://schemas.microsoft.com/office/powerpoint/2010/main" val="109698697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6" imgW="347" imgH="348" progId="TCLayout.ActiveDocument.1">
                  <p:embed/>
                </p:oleObj>
              </mc:Choice>
              <mc:Fallback>
                <p:oleObj name="think-cell Slide" r:id="rId6" imgW="347" imgH="348" progId="TCLayout.ActiveDocument.1">
                  <p:embed/>
                  <p:pic>
                    <p:nvPicPr>
                      <p:cNvPr id="3" name="iśľîḓe" hidden="1">
                        <a:extLst>
                          <a:ext uri="{FF2B5EF4-FFF2-40B4-BE49-F238E27FC236}">
                            <a16:creationId xmlns:a16="http://schemas.microsoft.com/office/drawing/2014/main" id="{A6A819F1-33AF-45D7-8BF6-2B0A9769CAD4}"/>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 name="iśļíḑê" hidden="1">
            <a:extLst>
              <a:ext uri="{FF2B5EF4-FFF2-40B4-BE49-F238E27FC236}">
                <a16:creationId xmlns:a16="http://schemas.microsoft.com/office/drawing/2014/main" id="{FF51F16D-1BAD-46EE-A6F4-B8B94C9DF628}"/>
              </a:ext>
            </a:extLst>
          </p:cNvPr>
          <p:cNvSpPr/>
          <p:nvPr>
            <p:custDataLst>
              <p:tags r:id="rId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2400"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5" name="iṡḻïḓê"/>
          <p:cNvSpPr>
            <a:spLocks noGrp="1"/>
          </p:cNvSpPr>
          <p:nvPr>
            <p:ph type="ctrTitle"/>
          </p:nvPr>
        </p:nvSpPr>
        <p:spPr>
          <a:xfrm>
            <a:off x="673100" y="2371548"/>
            <a:ext cx="10845798" cy="1621509"/>
          </a:xfrm>
        </p:spPr>
        <p:txBody>
          <a:bodyPr>
            <a:normAutofit/>
          </a:bodyPr>
          <a:lstStyle/>
          <a:p>
            <a:r>
              <a:rPr lang="zh-CN" altLang="en-US" dirty="0">
                <a:solidFill>
                  <a:schemeClr val="accent3"/>
                </a:solidFill>
              </a:rPr>
              <a:t>谢谢大家观看！！</a:t>
            </a:r>
            <a:br>
              <a:rPr lang="en-US" altLang="zh-CN" dirty="0">
                <a:solidFill>
                  <a:schemeClr val="accent3"/>
                </a:solidFill>
              </a:rPr>
            </a:br>
            <a:br>
              <a:rPr lang="en-US" altLang="zh-CN" dirty="0">
                <a:solidFill>
                  <a:schemeClr val="accent3"/>
                </a:solidFill>
              </a:rPr>
            </a:br>
            <a:r>
              <a:rPr lang="en-US" altLang="zh-CN" dirty="0">
                <a:solidFill>
                  <a:schemeClr val="accent3"/>
                </a:solidFill>
              </a:rPr>
              <a:t>Thanks</a:t>
            </a:r>
            <a:r>
              <a:rPr lang="zh-CN" altLang="en-US" dirty="0">
                <a:solidFill>
                  <a:schemeClr val="accent3"/>
                </a:solidFill>
              </a:rPr>
              <a:t>！</a:t>
            </a:r>
          </a:p>
        </p:txBody>
      </p:sp>
    </p:spTree>
    <p:custDataLst>
      <p:tags r:id="rId2"/>
    </p:custDataLst>
    <p:extLst>
      <p:ext uri="{BB962C8B-B14F-4D97-AF65-F5344CB8AC3E}">
        <p14:creationId xmlns:p14="http://schemas.microsoft.com/office/powerpoint/2010/main" val="12590430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pPr algn="l"/>
            <a:r>
              <a:rPr lang="en-US" altLang="zh-CN" b="1" i="0" dirty="0">
                <a:solidFill>
                  <a:srgbClr val="4F4F4F"/>
                </a:solidFill>
                <a:effectLst/>
                <a:latin typeface="PingFang SC"/>
              </a:rPr>
              <a:t>Project 1</a:t>
            </a:r>
            <a:r>
              <a:rPr lang="zh-CN" altLang="en-US" b="1" i="0" dirty="0">
                <a:solidFill>
                  <a:srgbClr val="4F4F4F"/>
                </a:solidFill>
                <a:effectLst/>
                <a:latin typeface="PingFang SC"/>
              </a:rPr>
              <a:t>：</a:t>
            </a:r>
            <a:r>
              <a:rPr lang="en-US" altLang="zh-CN" b="1" i="0" dirty="0">
                <a:solidFill>
                  <a:srgbClr val="4F4F4F"/>
                </a:solidFill>
                <a:effectLst/>
                <a:latin typeface="PingFang SC"/>
              </a:rPr>
              <a:t>Hybrid image</a:t>
            </a: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2</a:t>
            </a:fld>
            <a:endParaRPr lang="zh-CN" altLang="en-US" dirty="0"/>
          </a:p>
        </p:txBody>
      </p:sp>
      <p:pic>
        <p:nvPicPr>
          <p:cNvPr id="3074" name="Picture 2">
            <a:extLst>
              <a:ext uri="{FF2B5EF4-FFF2-40B4-BE49-F238E27FC236}">
                <a16:creationId xmlns:a16="http://schemas.microsoft.com/office/drawing/2014/main" id="{6C2435AF-724B-4252-8E05-E48DDD3E83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924" y="1110176"/>
            <a:ext cx="9719216" cy="4299800"/>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C7828F86-3AC2-4BBF-8919-3C1FEB0BF7CC}"/>
              </a:ext>
            </a:extLst>
          </p:cNvPr>
          <p:cNvSpPr/>
          <p:nvPr/>
        </p:nvSpPr>
        <p:spPr>
          <a:xfrm>
            <a:off x="2719667" y="5556449"/>
            <a:ext cx="1083849" cy="584775"/>
          </a:xfrm>
          <a:prstGeom prst="rect">
            <a:avLst/>
          </a:prstGeom>
          <a:noFill/>
        </p:spPr>
        <p:txBody>
          <a:bodyPr wrap="square" lIns="91440" tIns="45720" rIns="91440" bIns="45720">
            <a:spAutoFit/>
          </a:bodyPr>
          <a:lstStyle/>
          <a:p>
            <a:pPr algn="ctr"/>
            <a:r>
              <a:rPr lang="en-US" altLang="zh-CN" sz="3200" dirty="0">
                <a:ln w="0"/>
                <a:solidFill>
                  <a:schemeClr val="accent1"/>
                </a:solidFill>
                <a:effectLst>
                  <a:outerShdw blurRad="38100" dist="25400" dir="5400000" algn="ctr" rotWithShape="0">
                    <a:srgbClr val="6E747A">
                      <a:alpha val="43000"/>
                    </a:srgbClr>
                  </a:outerShdw>
                </a:effectLst>
              </a:rPr>
              <a:t>Cat</a:t>
            </a:r>
            <a:r>
              <a:rPr lang="zh-CN" altLang="en-US" sz="3200" dirty="0">
                <a:ln w="0"/>
                <a:solidFill>
                  <a:schemeClr val="accent1"/>
                </a:solidFill>
                <a:effectLst>
                  <a:outerShdw blurRad="38100" dist="25400" dir="5400000" algn="ctr" rotWithShape="0">
                    <a:srgbClr val="6E747A">
                      <a:alpha val="43000"/>
                    </a:srgbClr>
                  </a:outerShdw>
                </a:effectLst>
              </a:rPr>
              <a:t>？</a:t>
            </a:r>
          </a:p>
        </p:txBody>
      </p:sp>
      <p:sp>
        <p:nvSpPr>
          <p:cNvPr id="7" name="矩形 6">
            <a:extLst>
              <a:ext uri="{FF2B5EF4-FFF2-40B4-BE49-F238E27FC236}">
                <a16:creationId xmlns:a16="http://schemas.microsoft.com/office/drawing/2014/main" id="{3F741E0B-CF97-4EDA-8682-47F8B8AB517F}"/>
              </a:ext>
            </a:extLst>
          </p:cNvPr>
          <p:cNvSpPr/>
          <p:nvPr/>
        </p:nvSpPr>
        <p:spPr>
          <a:xfrm>
            <a:off x="8388486" y="5556449"/>
            <a:ext cx="1083849" cy="584775"/>
          </a:xfrm>
          <a:prstGeom prst="rect">
            <a:avLst/>
          </a:prstGeom>
          <a:noFill/>
        </p:spPr>
        <p:txBody>
          <a:bodyPr wrap="square" lIns="91440" tIns="45720" rIns="91440" bIns="45720">
            <a:spAutoFit/>
          </a:bodyPr>
          <a:lstStyle/>
          <a:p>
            <a:pPr algn="ctr"/>
            <a:r>
              <a:rPr lang="en-US" altLang="zh-CN" sz="3200" dirty="0">
                <a:ln w="0"/>
                <a:solidFill>
                  <a:schemeClr val="accent1"/>
                </a:solidFill>
                <a:effectLst>
                  <a:outerShdw blurRad="38100" dist="25400" dir="5400000" algn="ctr" rotWithShape="0">
                    <a:srgbClr val="6E747A">
                      <a:alpha val="43000"/>
                    </a:srgbClr>
                  </a:outerShdw>
                </a:effectLst>
              </a:rPr>
              <a:t>Dog</a:t>
            </a:r>
            <a:r>
              <a:rPr lang="zh-CN" altLang="en-US" sz="3200" dirty="0">
                <a:ln w="0"/>
                <a:solidFill>
                  <a:schemeClr val="accent1"/>
                </a:solidFill>
                <a:effectLst>
                  <a:outerShdw blurRad="38100" dist="25400" dir="5400000" algn="ctr" rotWithShape="0">
                    <a:srgbClr val="6E747A">
                      <a:alpha val="43000"/>
                    </a:srgbClr>
                  </a:outerShdw>
                </a:effectLst>
              </a:rPr>
              <a:t>？</a:t>
            </a:r>
          </a:p>
        </p:txBody>
      </p:sp>
      <p:sp>
        <p:nvSpPr>
          <p:cNvPr id="6" name="箭头: 右 5">
            <a:extLst>
              <a:ext uri="{FF2B5EF4-FFF2-40B4-BE49-F238E27FC236}">
                <a16:creationId xmlns:a16="http://schemas.microsoft.com/office/drawing/2014/main" id="{D3091315-94A8-4D28-887D-303AB4374C42}"/>
              </a:ext>
            </a:extLst>
          </p:cNvPr>
          <p:cNvSpPr/>
          <p:nvPr/>
        </p:nvSpPr>
        <p:spPr>
          <a:xfrm>
            <a:off x="3608962" y="5728369"/>
            <a:ext cx="4779524" cy="244414"/>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9" name="矩形: 圆角 8">
            <a:extLst>
              <a:ext uri="{FF2B5EF4-FFF2-40B4-BE49-F238E27FC236}">
                <a16:creationId xmlns:a16="http://schemas.microsoft.com/office/drawing/2014/main" id="{2839606C-C6B6-4B70-B8FC-18626947BE4C}"/>
              </a:ext>
            </a:extLst>
          </p:cNvPr>
          <p:cNvSpPr/>
          <p:nvPr/>
        </p:nvSpPr>
        <p:spPr>
          <a:xfrm>
            <a:off x="5603132" y="1110176"/>
            <a:ext cx="5700408" cy="4299800"/>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ustDataLst>
      <p:tags r:id="rId2"/>
    </p:custDataLst>
    <p:extLst>
      <p:ext uri="{BB962C8B-B14F-4D97-AF65-F5344CB8AC3E}">
        <p14:creationId xmlns:p14="http://schemas.microsoft.com/office/powerpoint/2010/main" val="4098135550"/>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pPr algn="l"/>
            <a:r>
              <a:rPr lang="en-US" altLang="zh-CN" b="1" i="0" dirty="0">
                <a:solidFill>
                  <a:srgbClr val="4F4F4F"/>
                </a:solidFill>
                <a:effectLst/>
                <a:latin typeface="PingFang SC"/>
              </a:rPr>
              <a:t>Project 1</a:t>
            </a:r>
            <a:r>
              <a:rPr lang="zh-CN" altLang="en-US" b="1" i="0" dirty="0">
                <a:solidFill>
                  <a:srgbClr val="4F4F4F"/>
                </a:solidFill>
                <a:effectLst/>
                <a:latin typeface="PingFang SC"/>
              </a:rPr>
              <a:t>：</a:t>
            </a:r>
            <a:r>
              <a:rPr lang="en-US" altLang="zh-CN" b="1" i="0" dirty="0">
                <a:solidFill>
                  <a:srgbClr val="4F4F4F"/>
                </a:solidFill>
                <a:effectLst/>
                <a:latin typeface="PingFang SC"/>
              </a:rPr>
              <a:t>Hybrid image</a:t>
            </a: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3</a:t>
            </a:fld>
            <a:endParaRPr lang="zh-CN" altLang="en-US" dirty="0"/>
          </a:p>
        </p:txBody>
      </p:sp>
      <p:pic>
        <p:nvPicPr>
          <p:cNvPr id="3074" name="Picture 2">
            <a:extLst>
              <a:ext uri="{FF2B5EF4-FFF2-40B4-BE49-F238E27FC236}">
                <a16:creationId xmlns:a16="http://schemas.microsoft.com/office/drawing/2014/main" id="{6C2435AF-724B-4252-8E05-E48DDD3E83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924" y="1110176"/>
            <a:ext cx="9719216" cy="4299800"/>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C7828F86-3AC2-4BBF-8919-3C1FEB0BF7CC}"/>
              </a:ext>
            </a:extLst>
          </p:cNvPr>
          <p:cNvSpPr/>
          <p:nvPr/>
        </p:nvSpPr>
        <p:spPr>
          <a:xfrm>
            <a:off x="2719667" y="5556449"/>
            <a:ext cx="1083849" cy="584775"/>
          </a:xfrm>
          <a:prstGeom prst="rect">
            <a:avLst/>
          </a:prstGeom>
          <a:noFill/>
        </p:spPr>
        <p:txBody>
          <a:bodyPr wrap="square" lIns="91440" tIns="45720" rIns="91440" bIns="45720">
            <a:spAutoFit/>
          </a:bodyPr>
          <a:lstStyle/>
          <a:p>
            <a:pPr algn="ctr"/>
            <a:r>
              <a:rPr lang="en-US" altLang="zh-CN" sz="3200" dirty="0">
                <a:ln w="0"/>
                <a:solidFill>
                  <a:schemeClr val="accent1"/>
                </a:solidFill>
                <a:effectLst>
                  <a:outerShdw blurRad="38100" dist="25400" dir="5400000" algn="ctr" rotWithShape="0">
                    <a:srgbClr val="6E747A">
                      <a:alpha val="43000"/>
                    </a:srgbClr>
                  </a:outerShdw>
                </a:effectLst>
              </a:rPr>
              <a:t>Cat</a:t>
            </a:r>
            <a:r>
              <a:rPr lang="zh-CN" altLang="en-US" sz="3200" dirty="0">
                <a:ln w="0"/>
                <a:solidFill>
                  <a:schemeClr val="accent1"/>
                </a:solidFill>
                <a:effectLst>
                  <a:outerShdw blurRad="38100" dist="25400" dir="5400000" algn="ctr" rotWithShape="0">
                    <a:srgbClr val="6E747A">
                      <a:alpha val="43000"/>
                    </a:srgbClr>
                  </a:outerShdw>
                </a:effectLst>
              </a:rPr>
              <a:t>？</a:t>
            </a:r>
          </a:p>
        </p:txBody>
      </p:sp>
      <p:sp>
        <p:nvSpPr>
          <p:cNvPr id="7" name="矩形 6">
            <a:extLst>
              <a:ext uri="{FF2B5EF4-FFF2-40B4-BE49-F238E27FC236}">
                <a16:creationId xmlns:a16="http://schemas.microsoft.com/office/drawing/2014/main" id="{3F741E0B-CF97-4EDA-8682-47F8B8AB517F}"/>
              </a:ext>
            </a:extLst>
          </p:cNvPr>
          <p:cNvSpPr/>
          <p:nvPr/>
        </p:nvSpPr>
        <p:spPr>
          <a:xfrm>
            <a:off x="8388486" y="5556449"/>
            <a:ext cx="1083849" cy="584775"/>
          </a:xfrm>
          <a:prstGeom prst="rect">
            <a:avLst/>
          </a:prstGeom>
          <a:noFill/>
        </p:spPr>
        <p:txBody>
          <a:bodyPr wrap="square" lIns="91440" tIns="45720" rIns="91440" bIns="45720">
            <a:spAutoFit/>
          </a:bodyPr>
          <a:lstStyle/>
          <a:p>
            <a:pPr algn="ctr"/>
            <a:r>
              <a:rPr lang="en-US" altLang="zh-CN" sz="3200" dirty="0">
                <a:ln w="0"/>
                <a:solidFill>
                  <a:schemeClr val="accent1"/>
                </a:solidFill>
                <a:effectLst>
                  <a:outerShdw blurRad="38100" dist="25400" dir="5400000" algn="ctr" rotWithShape="0">
                    <a:srgbClr val="6E747A">
                      <a:alpha val="43000"/>
                    </a:srgbClr>
                  </a:outerShdw>
                </a:effectLst>
              </a:rPr>
              <a:t>Dog</a:t>
            </a:r>
            <a:r>
              <a:rPr lang="zh-CN" altLang="en-US" sz="3200" dirty="0">
                <a:ln w="0"/>
                <a:solidFill>
                  <a:schemeClr val="accent1"/>
                </a:solidFill>
                <a:effectLst>
                  <a:outerShdw blurRad="38100" dist="25400" dir="5400000" algn="ctr" rotWithShape="0">
                    <a:srgbClr val="6E747A">
                      <a:alpha val="43000"/>
                    </a:srgbClr>
                  </a:outerShdw>
                </a:effectLst>
              </a:rPr>
              <a:t>？</a:t>
            </a:r>
          </a:p>
        </p:txBody>
      </p:sp>
      <p:sp>
        <p:nvSpPr>
          <p:cNvPr id="6" name="箭头: 右 5">
            <a:extLst>
              <a:ext uri="{FF2B5EF4-FFF2-40B4-BE49-F238E27FC236}">
                <a16:creationId xmlns:a16="http://schemas.microsoft.com/office/drawing/2014/main" id="{D3091315-94A8-4D28-887D-303AB4374C42}"/>
              </a:ext>
            </a:extLst>
          </p:cNvPr>
          <p:cNvSpPr/>
          <p:nvPr/>
        </p:nvSpPr>
        <p:spPr>
          <a:xfrm>
            <a:off x="3608962" y="5728369"/>
            <a:ext cx="4779524" cy="244414"/>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9" name="矩形: 圆角 8">
            <a:extLst>
              <a:ext uri="{FF2B5EF4-FFF2-40B4-BE49-F238E27FC236}">
                <a16:creationId xmlns:a16="http://schemas.microsoft.com/office/drawing/2014/main" id="{2839606C-C6B6-4B70-B8FC-18626947BE4C}"/>
              </a:ext>
            </a:extLst>
          </p:cNvPr>
          <p:cNvSpPr/>
          <p:nvPr/>
        </p:nvSpPr>
        <p:spPr>
          <a:xfrm>
            <a:off x="669923" y="1110176"/>
            <a:ext cx="7404033" cy="4299800"/>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a:p>
        </p:txBody>
      </p:sp>
    </p:spTree>
    <p:custDataLst>
      <p:tags r:id="rId2"/>
    </p:custDataLst>
    <p:extLst>
      <p:ext uri="{BB962C8B-B14F-4D97-AF65-F5344CB8AC3E}">
        <p14:creationId xmlns:p14="http://schemas.microsoft.com/office/powerpoint/2010/main" val="3849049301"/>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pPr algn="l"/>
            <a:r>
              <a:rPr lang="en-US" altLang="zh-CN" b="1" i="0" dirty="0">
                <a:solidFill>
                  <a:srgbClr val="4F4F4F"/>
                </a:solidFill>
                <a:effectLst/>
                <a:latin typeface="PingFang SC"/>
              </a:rPr>
              <a:t>Project 1</a:t>
            </a:r>
            <a:r>
              <a:rPr lang="zh-CN" altLang="en-US" b="1" i="0" dirty="0">
                <a:solidFill>
                  <a:srgbClr val="4F4F4F"/>
                </a:solidFill>
                <a:effectLst/>
                <a:latin typeface="PingFang SC"/>
              </a:rPr>
              <a:t>：</a:t>
            </a:r>
            <a:r>
              <a:rPr lang="en-US" altLang="zh-CN" b="1" i="0" dirty="0">
                <a:solidFill>
                  <a:srgbClr val="4F4F4F"/>
                </a:solidFill>
                <a:effectLst/>
                <a:latin typeface="PingFang SC"/>
              </a:rPr>
              <a:t>Hybrid image</a:t>
            </a: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4</a:t>
            </a:fld>
            <a:endParaRPr lang="zh-CN" altLang="en-US" dirty="0"/>
          </a:p>
        </p:txBody>
      </p:sp>
      <p:pic>
        <p:nvPicPr>
          <p:cNvPr id="3074" name="Picture 2">
            <a:extLst>
              <a:ext uri="{FF2B5EF4-FFF2-40B4-BE49-F238E27FC236}">
                <a16:creationId xmlns:a16="http://schemas.microsoft.com/office/drawing/2014/main" id="{6C2435AF-724B-4252-8E05-E48DDD3E83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924" y="1110176"/>
            <a:ext cx="9719216" cy="4299800"/>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C7828F86-3AC2-4BBF-8919-3C1FEB0BF7CC}"/>
              </a:ext>
            </a:extLst>
          </p:cNvPr>
          <p:cNvSpPr/>
          <p:nvPr/>
        </p:nvSpPr>
        <p:spPr>
          <a:xfrm>
            <a:off x="2719667" y="5556449"/>
            <a:ext cx="1083849" cy="584775"/>
          </a:xfrm>
          <a:prstGeom prst="rect">
            <a:avLst/>
          </a:prstGeom>
          <a:noFill/>
        </p:spPr>
        <p:txBody>
          <a:bodyPr wrap="square" lIns="91440" tIns="45720" rIns="91440" bIns="45720">
            <a:spAutoFit/>
          </a:bodyPr>
          <a:lstStyle/>
          <a:p>
            <a:pPr algn="ctr"/>
            <a:r>
              <a:rPr lang="en-US" altLang="zh-CN" sz="3200" dirty="0">
                <a:ln w="0"/>
                <a:solidFill>
                  <a:schemeClr val="accent1"/>
                </a:solidFill>
                <a:effectLst>
                  <a:outerShdw blurRad="38100" dist="25400" dir="5400000" algn="ctr" rotWithShape="0">
                    <a:srgbClr val="6E747A">
                      <a:alpha val="43000"/>
                    </a:srgbClr>
                  </a:outerShdw>
                </a:effectLst>
              </a:rPr>
              <a:t>Cat</a:t>
            </a:r>
            <a:r>
              <a:rPr lang="zh-CN" altLang="en-US" sz="3200" dirty="0">
                <a:ln w="0"/>
                <a:solidFill>
                  <a:schemeClr val="accent1"/>
                </a:solidFill>
                <a:effectLst>
                  <a:outerShdw blurRad="38100" dist="25400" dir="5400000" algn="ctr" rotWithShape="0">
                    <a:srgbClr val="6E747A">
                      <a:alpha val="43000"/>
                    </a:srgbClr>
                  </a:outerShdw>
                </a:effectLst>
              </a:rPr>
              <a:t>？</a:t>
            </a:r>
          </a:p>
        </p:txBody>
      </p:sp>
      <p:sp>
        <p:nvSpPr>
          <p:cNvPr id="7" name="矩形 6">
            <a:extLst>
              <a:ext uri="{FF2B5EF4-FFF2-40B4-BE49-F238E27FC236}">
                <a16:creationId xmlns:a16="http://schemas.microsoft.com/office/drawing/2014/main" id="{3F741E0B-CF97-4EDA-8682-47F8B8AB517F}"/>
              </a:ext>
            </a:extLst>
          </p:cNvPr>
          <p:cNvSpPr/>
          <p:nvPr/>
        </p:nvSpPr>
        <p:spPr>
          <a:xfrm>
            <a:off x="8388486" y="5556449"/>
            <a:ext cx="1083849" cy="584775"/>
          </a:xfrm>
          <a:prstGeom prst="rect">
            <a:avLst/>
          </a:prstGeom>
          <a:noFill/>
        </p:spPr>
        <p:txBody>
          <a:bodyPr wrap="square" lIns="91440" tIns="45720" rIns="91440" bIns="45720">
            <a:spAutoFit/>
          </a:bodyPr>
          <a:lstStyle/>
          <a:p>
            <a:pPr algn="ctr"/>
            <a:r>
              <a:rPr lang="en-US" altLang="zh-CN" sz="3200" dirty="0">
                <a:ln w="0"/>
                <a:solidFill>
                  <a:schemeClr val="accent1"/>
                </a:solidFill>
                <a:effectLst>
                  <a:outerShdw blurRad="38100" dist="25400" dir="5400000" algn="ctr" rotWithShape="0">
                    <a:srgbClr val="6E747A">
                      <a:alpha val="43000"/>
                    </a:srgbClr>
                  </a:outerShdw>
                </a:effectLst>
              </a:rPr>
              <a:t>Dog</a:t>
            </a:r>
            <a:r>
              <a:rPr lang="zh-CN" altLang="en-US" sz="3200" dirty="0">
                <a:ln w="0"/>
                <a:solidFill>
                  <a:schemeClr val="accent1"/>
                </a:solidFill>
                <a:effectLst>
                  <a:outerShdw blurRad="38100" dist="25400" dir="5400000" algn="ctr" rotWithShape="0">
                    <a:srgbClr val="6E747A">
                      <a:alpha val="43000"/>
                    </a:srgbClr>
                  </a:outerShdw>
                </a:effectLst>
              </a:rPr>
              <a:t>？</a:t>
            </a:r>
          </a:p>
        </p:txBody>
      </p:sp>
      <p:sp>
        <p:nvSpPr>
          <p:cNvPr id="6" name="箭头: 右 5">
            <a:extLst>
              <a:ext uri="{FF2B5EF4-FFF2-40B4-BE49-F238E27FC236}">
                <a16:creationId xmlns:a16="http://schemas.microsoft.com/office/drawing/2014/main" id="{D3091315-94A8-4D28-887D-303AB4374C42}"/>
              </a:ext>
            </a:extLst>
          </p:cNvPr>
          <p:cNvSpPr/>
          <p:nvPr/>
        </p:nvSpPr>
        <p:spPr>
          <a:xfrm>
            <a:off x="3608962" y="5728369"/>
            <a:ext cx="4779524" cy="244414"/>
          </a:xfrm>
          <a:prstGeom prst="right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2BC809AB-FF4A-449B-B63F-7085A81CF97D}"/>
              </a:ext>
            </a:extLst>
          </p:cNvPr>
          <p:cNvSpPr txBox="1"/>
          <p:nvPr/>
        </p:nvSpPr>
        <p:spPr>
          <a:xfrm>
            <a:off x="5987681" y="1448024"/>
            <a:ext cx="5245835" cy="1200329"/>
          </a:xfrm>
          <a:prstGeom prst="rect">
            <a:avLst/>
          </a:prstGeom>
          <a:noFill/>
        </p:spPr>
        <p:txBody>
          <a:bodyPr wrap="square">
            <a:spAutoFit/>
          </a:bodyPr>
          <a:lstStyle/>
          <a:p>
            <a:r>
              <a:rPr lang="en-US" altLang="zh-CN" dirty="0"/>
              <a:t>The basic idea is that high frequency tends to dominate perception when it is available but, at a distance, only the low frequency (smooth) part of the signal can be seen.</a:t>
            </a:r>
            <a:endParaRPr lang="zh-CN" altLang="en-US" dirty="0"/>
          </a:p>
        </p:txBody>
      </p:sp>
      <p:sp>
        <p:nvSpPr>
          <p:cNvPr id="11" name="文本框 10">
            <a:extLst>
              <a:ext uri="{FF2B5EF4-FFF2-40B4-BE49-F238E27FC236}">
                <a16:creationId xmlns:a16="http://schemas.microsoft.com/office/drawing/2014/main" id="{678673E8-8191-4421-BED2-541E16F86CD6}"/>
              </a:ext>
            </a:extLst>
          </p:cNvPr>
          <p:cNvSpPr txBox="1"/>
          <p:nvPr/>
        </p:nvSpPr>
        <p:spPr>
          <a:xfrm>
            <a:off x="2357882" y="6040779"/>
            <a:ext cx="1807417" cy="369332"/>
          </a:xfrm>
          <a:prstGeom prst="rect">
            <a:avLst/>
          </a:prstGeom>
          <a:noFill/>
        </p:spPr>
        <p:txBody>
          <a:bodyPr wrap="square">
            <a:spAutoFit/>
          </a:bodyPr>
          <a:lstStyle/>
          <a:p>
            <a:r>
              <a:rPr lang="en-US" altLang="zh-CN" dirty="0"/>
              <a:t>high frequency</a:t>
            </a:r>
            <a:endParaRPr lang="zh-CN" altLang="en-US" dirty="0"/>
          </a:p>
        </p:txBody>
      </p:sp>
      <p:sp>
        <p:nvSpPr>
          <p:cNvPr id="12" name="文本框 11">
            <a:extLst>
              <a:ext uri="{FF2B5EF4-FFF2-40B4-BE49-F238E27FC236}">
                <a16:creationId xmlns:a16="http://schemas.microsoft.com/office/drawing/2014/main" id="{E69FFC37-0747-4C11-A5E0-ED7D75DF91D3}"/>
              </a:ext>
            </a:extLst>
          </p:cNvPr>
          <p:cNvSpPr txBox="1"/>
          <p:nvPr/>
        </p:nvSpPr>
        <p:spPr>
          <a:xfrm>
            <a:off x="8026703" y="6040779"/>
            <a:ext cx="1807417" cy="369332"/>
          </a:xfrm>
          <a:prstGeom prst="rect">
            <a:avLst/>
          </a:prstGeom>
          <a:noFill/>
        </p:spPr>
        <p:txBody>
          <a:bodyPr wrap="square">
            <a:spAutoFit/>
          </a:bodyPr>
          <a:lstStyle/>
          <a:p>
            <a:r>
              <a:rPr lang="en-US" altLang="zh-CN" dirty="0"/>
              <a:t>low frequency</a:t>
            </a:r>
            <a:endParaRPr lang="zh-CN" altLang="en-US" dirty="0"/>
          </a:p>
        </p:txBody>
      </p:sp>
    </p:spTree>
    <p:custDataLst>
      <p:tags r:id="rId2"/>
    </p:custDataLst>
    <p:extLst>
      <p:ext uri="{BB962C8B-B14F-4D97-AF65-F5344CB8AC3E}">
        <p14:creationId xmlns:p14="http://schemas.microsoft.com/office/powerpoint/2010/main" val="1453791127"/>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pPr algn="l"/>
            <a:r>
              <a:rPr lang="en-US" altLang="zh-CN" b="1" i="0" dirty="0">
                <a:solidFill>
                  <a:srgbClr val="4F4F4F"/>
                </a:solidFill>
                <a:effectLst/>
                <a:latin typeface="PingFang SC"/>
              </a:rPr>
              <a:t>Process image</a:t>
            </a: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5</a:t>
            </a:fld>
            <a:endParaRPr lang="zh-CN" altLang="en-US" dirty="0"/>
          </a:p>
        </p:txBody>
      </p:sp>
      <p:pic>
        <p:nvPicPr>
          <p:cNvPr id="4098" name="Picture 2">
            <a:extLst>
              <a:ext uri="{FF2B5EF4-FFF2-40B4-BE49-F238E27FC236}">
                <a16:creationId xmlns:a16="http://schemas.microsoft.com/office/drawing/2014/main" id="{4B2B6366-7941-4926-B169-06D9FD5C80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00039" y="1387914"/>
            <a:ext cx="3762375" cy="42767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23DA0B9C-7804-41A5-9691-235607E211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9924" y="1201738"/>
            <a:ext cx="6534150" cy="5038725"/>
          </a:xfrm>
          <a:prstGeom prst="rect">
            <a:avLst/>
          </a:prstGeom>
          <a:noFill/>
          <a:extLst>
            <a:ext uri="{909E8E84-426E-40DD-AFC4-6F175D3DCCD1}">
              <a14:hiddenFill xmlns:a14="http://schemas.microsoft.com/office/drawing/2010/main">
                <a:solidFill>
                  <a:srgbClr val="FFFFFF"/>
                </a:solidFill>
              </a14:hiddenFill>
            </a:ext>
          </a:extLst>
        </p:spPr>
      </p:pic>
    </p:spTree>
    <p:custDataLst>
      <p:tags r:id="rId2"/>
    </p:custDataLst>
    <p:extLst>
      <p:ext uri="{BB962C8B-B14F-4D97-AF65-F5344CB8AC3E}">
        <p14:creationId xmlns:p14="http://schemas.microsoft.com/office/powerpoint/2010/main" val="2784585058"/>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r>
              <a:rPr lang="en-US" altLang="zh-CN" dirty="0">
                <a:solidFill>
                  <a:srgbClr val="4F4F4F"/>
                </a:solidFill>
                <a:latin typeface="PingFang SC"/>
              </a:rPr>
              <a:t>Gaussian kernels</a:t>
            </a: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6</a:t>
            </a:fld>
            <a:endParaRPr lang="zh-CN" altLang="en-US" dirty="0"/>
          </a:p>
        </p:txBody>
      </p:sp>
      <p:pic>
        <p:nvPicPr>
          <p:cNvPr id="4098" name="Picture 2">
            <a:extLst>
              <a:ext uri="{FF2B5EF4-FFF2-40B4-BE49-F238E27FC236}">
                <a16:creationId xmlns:a16="http://schemas.microsoft.com/office/drawing/2014/main" id="{4B2B6366-7941-4926-B169-06D9FD5C80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00039" y="1387914"/>
            <a:ext cx="3762375" cy="42767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这里写图片描述">
            <a:extLst>
              <a:ext uri="{FF2B5EF4-FFF2-40B4-BE49-F238E27FC236}">
                <a16:creationId xmlns:a16="http://schemas.microsoft.com/office/drawing/2014/main" id="{2F4B9A10-D4C1-4934-A215-F67C4DD1946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9923" y="1148979"/>
            <a:ext cx="3706693" cy="2703174"/>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0BE9A2AF-09BF-4B4B-A709-71EA2882B3BA}"/>
              </a:ext>
            </a:extLst>
          </p:cNvPr>
          <p:cNvSpPr txBox="1"/>
          <p:nvPr/>
        </p:nvSpPr>
        <p:spPr>
          <a:xfrm>
            <a:off x="485574" y="4356168"/>
            <a:ext cx="7316008" cy="2031325"/>
          </a:xfrm>
          <a:prstGeom prst="rect">
            <a:avLst/>
          </a:prstGeom>
          <a:noFill/>
        </p:spPr>
        <p:txBody>
          <a:bodyPr wrap="square">
            <a:spAutoFit/>
          </a:bodyPr>
          <a:lstStyle/>
          <a:p>
            <a:r>
              <a:rPr lang="zh-CN" altLang="en-US" dirty="0"/>
              <a:t>高斯滤波的具体操作是：用一个模板（或称卷积、掩模）扫描图像中的每一个像素，用模板确定的邻域内像素的加权平均灰度值去替代模板中心像素点的值用。</a:t>
            </a:r>
            <a:endParaRPr lang="en-US" altLang="zh-CN" dirty="0"/>
          </a:p>
          <a:p>
            <a:r>
              <a:rPr lang="zh-CN" altLang="en-US" dirty="0"/>
              <a:t>高斯模糊：我们常说的高斯模糊就是使用高斯滤波器完成的，高斯模糊是低通滤波的一种，也就是滤波函数是低通高斯函数，但是高斯滤波是指用高斯函数作为滤波函数，至于是不是模糊，要看是高斯低通还是高斯高通，低通就是模糊，高通就是锐化。</a:t>
            </a:r>
          </a:p>
        </p:txBody>
      </p:sp>
    </p:spTree>
    <p:custDataLst>
      <p:tags r:id="rId2"/>
    </p:custDataLst>
    <p:extLst>
      <p:ext uri="{BB962C8B-B14F-4D97-AF65-F5344CB8AC3E}">
        <p14:creationId xmlns:p14="http://schemas.microsoft.com/office/powerpoint/2010/main" val="2132511971"/>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pPr algn="l"/>
            <a:r>
              <a:rPr lang="en-US" altLang="zh-CN" dirty="0">
                <a:solidFill>
                  <a:srgbClr val="4F4F4F"/>
                </a:solidFill>
                <a:latin typeface="PingFang SC"/>
              </a:rPr>
              <a:t>Part 1</a:t>
            </a:r>
            <a:r>
              <a:rPr lang="zh-CN" altLang="en-US" dirty="0">
                <a:solidFill>
                  <a:srgbClr val="4F4F4F"/>
                </a:solidFill>
                <a:latin typeface="PingFang SC"/>
              </a:rPr>
              <a:t>：</a:t>
            </a:r>
            <a:r>
              <a:rPr lang="en-US" altLang="zh-CN" dirty="0">
                <a:solidFill>
                  <a:srgbClr val="4F4F4F"/>
                </a:solidFill>
                <a:latin typeface="PingFang SC"/>
              </a:rPr>
              <a:t> Image Filtering/Convolution </a:t>
            </a: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7</a:t>
            </a:fld>
            <a:endParaRPr lang="zh-CN" altLang="en-US" dirty="0"/>
          </a:p>
        </p:txBody>
      </p:sp>
      <p:sp>
        <p:nvSpPr>
          <p:cNvPr id="3" name="文本框 2">
            <a:extLst>
              <a:ext uri="{FF2B5EF4-FFF2-40B4-BE49-F238E27FC236}">
                <a16:creationId xmlns:a16="http://schemas.microsoft.com/office/drawing/2014/main" id="{C980B204-04DF-4CB6-A988-C87A1253E6C9}"/>
              </a:ext>
            </a:extLst>
          </p:cNvPr>
          <p:cNvSpPr txBox="1"/>
          <p:nvPr/>
        </p:nvSpPr>
        <p:spPr>
          <a:xfrm>
            <a:off x="1100453" y="3918977"/>
            <a:ext cx="2102459" cy="646331"/>
          </a:xfrm>
          <a:prstGeom prst="rect">
            <a:avLst/>
          </a:prstGeom>
          <a:noFill/>
        </p:spPr>
        <p:txBody>
          <a:bodyPr wrap="square" rtlCol="0">
            <a:spAutoFit/>
          </a:bodyPr>
          <a:lstStyle/>
          <a:p>
            <a:r>
              <a:rPr lang="en-US" altLang="zh-CN" dirty="0" err="1"/>
              <a:t>low_frequencies</a:t>
            </a:r>
            <a:endParaRPr lang="en-US" altLang="zh-CN" dirty="0"/>
          </a:p>
          <a:p>
            <a:endParaRPr lang="zh-CN" altLang="en-US" dirty="0"/>
          </a:p>
        </p:txBody>
      </p:sp>
      <p:pic>
        <p:nvPicPr>
          <p:cNvPr id="6146" name="Picture 2">
            <a:extLst>
              <a:ext uri="{FF2B5EF4-FFF2-40B4-BE49-F238E27FC236}">
                <a16:creationId xmlns:a16="http://schemas.microsoft.com/office/drawing/2014/main" id="{3565C01D-5D23-4B0A-AC80-471C3EC726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9924" y="1169167"/>
            <a:ext cx="2963519" cy="260934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DB01D551-99BE-4BF6-9FE5-18B5FEBBAD9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96311" y="1179847"/>
            <a:ext cx="2963519" cy="260934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CECDD83F-5BA7-4F0F-A350-8B65A66B9FE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39140" y="1169168"/>
            <a:ext cx="2963518" cy="2609342"/>
          </a:xfrm>
          <a:prstGeom prst="rect">
            <a:avLst/>
          </a:prstGeom>
          <a:noFill/>
          <a:extLst>
            <a:ext uri="{909E8E84-426E-40DD-AFC4-6F175D3DCCD1}">
              <a14:hiddenFill xmlns:a14="http://schemas.microsoft.com/office/drawing/2010/main">
                <a:solidFill>
                  <a:srgbClr val="FFFFFF"/>
                </a:solidFill>
              </a14:hiddenFill>
            </a:ext>
          </a:extLst>
        </p:spPr>
      </p:pic>
      <p:sp>
        <p:nvSpPr>
          <p:cNvPr id="5" name="加号 4">
            <a:extLst>
              <a:ext uri="{FF2B5EF4-FFF2-40B4-BE49-F238E27FC236}">
                <a16:creationId xmlns:a16="http://schemas.microsoft.com/office/drawing/2014/main" id="{61E2F86B-E1ED-42D5-AC46-FF640F3EFB6D}"/>
              </a:ext>
            </a:extLst>
          </p:cNvPr>
          <p:cNvSpPr/>
          <p:nvPr/>
        </p:nvSpPr>
        <p:spPr>
          <a:xfrm>
            <a:off x="3744305" y="2212143"/>
            <a:ext cx="624702" cy="544749"/>
          </a:xfrm>
          <a:prstGeom prst="mathPlus">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
        <p:nvSpPr>
          <p:cNvPr id="6" name="等号 5">
            <a:extLst>
              <a:ext uri="{FF2B5EF4-FFF2-40B4-BE49-F238E27FC236}">
                <a16:creationId xmlns:a16="http://schemas.microsoft.com/office/drawing/2014/main" id="{FFE1440A-20A8-489F-9C7F-3A436FC69380}"/>
              </a:ext>
            </a:extLst>
          </p:cNvPr>
          <p:cNvSpPr/>
          <p:nvPr/>
        </p:nvSpPr>
        <p:spPr>
          <a:xfrm>
            <a:off x="7531703" y="2237362"/>
            <a:ext cx="735564" cy="505838"/>
          </a:xfrm>
          <a:prstGeom prst="mathEqual">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solidFill>
                <a:schemeClr val="tx1"/>
              </a:solidFill>
            </a:endParaRPr>
          </a:p>
        </p:txBody>
      </p:sp>
      <p:sp>
        <p:nvSpPr>
          <p:cNvPr id="12" name="文本框 11">
            <a:extLst>
              <a:ext uri="{FF2B5EF4-FFF2-40B4-BE49-F238E27FC236}">
                <a16:creationId xmlns:a16="http://schemas.microsoft.com/office/drawing/2014/main" id="{4699ED29-527E-4682-BBBD-72DCAA36E7E2}"/>
              </a:ext>
            </a:extLst>
          </p:cNvPr>
          <p:cNvSpPr txBox="1"/>
          <p:nvPr/>
        </p:nvSpPr>
        <p:spPr>
          <a:xfrm>
            <a:off x="4926840" y="3940336"/>
            <a:ext cx="2102459" cy="646331"/>
          </a:xfrm>
          <a:prstGeom prst="rect">
            <a:avLst/>
          </a:prstGeom>
          <a:noFill/>
        </p:spPr>
        <p:txBody>
          <a:bodyPr wrap="square" rtlCol="0">
            <a:spAutoFit/>
          </a:bodyPr>
          <a:lstStyle/>
          <a:p>
            <a:r>
              <a:rPr lang="en-US" altLang="zh-CN" dirty="0" err="1"/>
              <a:t>high_frequencies</a:t>
            </a:r>
            <a:endParaRPr lang="en-US" altLang="zh-CN" dirty="0"/>
          </a:p>
          <a:p>
            <a:endParaRPr lang="zh-CN" altLang="en-US" dirty="0"/>
          </a:p>
        </p:txBody>
      </p:sp>
      <p:sp>
        <p:nvSpPr>
          <p:cNvPr id="13" name="文本框 12">
            <a:extLst>
              <a:ext uri="{FF2B5EF4-FFF2-40B4-BE49-F238E27FC236}">
                <a16:creationId xmlns:a16="http://schemas.microsoft.com/office/drawing/2014/main" id="{9A8831E8-9B6A-4D9B-BA2C-54D629760DCF}"/>
              </a:ext>
            </a:extLst>
          </p:cNvPr>
          <p:cNvSpPr txBox="1"/>
          <p:nvPr/>
        </p:nvSpPr>
        <p:spPr>
          <a:xfrm>
            <a:off x="9014313" y="3867881"/>
            <a:ext cx="2102459" cy="646331"/>
          </a:xfrm>
          <a:prstGeom prst="rect">
            <a:avLst/>
          </a:prstGeom>
          <a:noFill/>
        </p:spPr>
        <p:txBody>
          <a:bodyPr wrap="square" rtlCol="0">
            <a:spAutoFit/>
          </a:bodyPr>
          <a:lstStyle/>
          <a:p>
            <a:r>
              <a:rPr lang="en-US" altLang="zh-CN" dirty="0"/>
              <a:t>Hybrid image</a:t>
            </a:r>
          </a:p>
          <a:p>
            <a:endParaRPr lang="zh-CN" altLang="en-US" dirty="0"/>
          </a:p>
        </p:txBody>
      </p:sp>
      <p:sp>
        <p:nvSpPr>
          <p:cNvPr id="14" name="文本框 13">
            <a:extLst>
              <a:ext uri="{FF2B5EF4-FFF2-40B4-BE49-F238E27FC236}">
                <a16:creationId xmlns:a16="http://schemas.microsoft.com/office/drawing/2014/main" id="{67A344E4-1689-47F6-AAEF-9C0C586806C3}"/>
              </a:ext>
            </a:extLst>
          </p:cNvPr>
          <p:cNvSpPr txBox="1"/>
          <p:nvPr/>
        </p:nvSpPr>
        <p:spPr>
          <a:xfrm>
            <a:off x="669924" y="4586667"/>
            <a:ext cx="10632734" cy="2031325"/>
          </a:xfrm>
          <a:prstGeom prst="rect">
            <a:avLst/>
          </a:prstGeom>
          <a:noFill/>
        </p:spPr>
        <p:txBody>
          <a:bodyPr wrap="square" rtlCol="0">
            <a:spAutoFit/>
          </a:bodyPr>
          <a:lstStyle/>
          <a:p>
            <a:pPr>
              <a:lnSpc>
                <a:spcPct val="150000"/>
              </a:lnSpc>
            </a:pPr>
            <a:r>
              <a:rPr lang="en-US" altLang="zh-CN" dirty="0" err="1"/>
              <a:t>Low_frequencies</a:t>
            </a:r>
            <a:r>
              <a:rPr lang="zh-CN" altLang="en-US" dirty="0"/>
              <a:t>：</a:t>
            </a:r>
            <a:r>
              <a:rPr lang="en-US" altLang="zh-CN" dirty="0"/>
              <a:t>Use Gaussian kernel for blurring images</a:t>
            </a:r>
          </a:p>
          <a:p>
            <a:pPr>
              <a:lnSpc>
                <a:spcPct val="150000"/>
              </a:lnSpc>
            </a:pPr>
            <a:r>
              <a:rPr lang="en-US" altLang="zh-CN" dirty="0" err="1"/>
              <a:t>High_frequencies</a:t>
            </a:r>
            <a:r>
              <a:rPr lang="zh-CN" altLang="en-US" dirty="0"/>
              <a:t>：</a:t>
            </a:r>
            <a:r>
              <a:rPr lang="en-US" altLang="zh-CN" dirty="0"/>
              <a:t>Use Gaussian kernel for blurring images</a:t>
            </a:r>
            <a:r>
              <a:rPr lang="zh-CN" altLang="en-US" dirty="0"/>
              <a:t>，</a:t>
            </a:r>
            <a:r>
              <a:rPr lang="en-US" altLang="zh-CN" dirty="0"/>
              <a:t>original image – </a:t>
            </a:r>
            <a:r>
              <a:rPr lang="en-US" altLang="zh-CN" dirty="0" err="1"/>
              <a:t>low_frequencies</a:t>
            </a:r>
            <a:endParaRPr lang="en-US" altLang="zh-CN" dirty="0"/>
          </a:p>
          <a:p>
            <a:pPr>
              <a:lnSpc>
                <a:spcPct val="150000"/>
              </a:lnSpc>
            </a:pPr>
            <a:r>
              <a:rPr lang="en-US" altLang="zh-CN" dirty="0"/>
              <a:t>Hybrid image</a:t>
            </a:r>
            <a:r>
              <a:rPr lang="zh-CN" altLang="en-US" dirty="0"/>
              <a:t>：</a:t>
            </a:r>
            <a:r>
              <a:rPr lang="en-US" altLang="zh-CN" dirty="0"/>
              <a:t>A hybrid image is the sum of a low-pass filtered version of one image and a high-pass filtered version of another image</a:t>
            </a:r>
          </a:p>
          <a:p>
            <a:endParaRPr lang="zh-CN" altLang="en-US" dirty="0"/>
          </a:p>
        </p:txBody>
      </p:sp>
    </p:spTree>
    <p:custDataLst>
      <p:tags r:id="rId2"/>
    </p:custDataLst>
    <p:extLst>
      <p:ext uri="{BB962C8B-B14F-4D97-AF65-F5344CB8AC3E}">
        <p14:creationId xmlns:p14="http://schemas.microsoft.com/office/powerpoint/2010/main" val="3159865319"/>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pPr algn="l"/>
            <a:r>
              <a:rPr lang="en-US" altLang="zh-CN" b="1" i="0" dirty="0">
                <a:solidFill>
                  <a:srgbClr val="4F4F4F"/>
                </a:solidFill>
                <a:effectLst/>
                <a:latin typeface="PingFang SC"/>
              </a:rPr>
              <a:t>Part 1</a:t>
            </a:r>
            <a:r>
              <a:rPr lang="zh-CN" altLang="en-US" b="1" i="0" dirty="0">
                <a:solidFill>
                  <a:srgbClr val="4F4F4F"/>
                </a:solidFill>
                <a:effectLst/>
                <a:latin typeface="PingFang SC"/>
              </a:rPr>
              <a:t>：</a:t>
            </a:r>
            <a:r>
              <a:rPr lang="en-US" altLang="zh-CN" b="1" i="0" dirty="0">
                <a:solidFill>
                  <a:srgbClr val="4F4F4F"/>
                </a:solidFill>
                <a:effectLst/>
                <a:latin typeface="PingFang SC"/>
              </a:rPr>
              <a:t>Numpy</a:t>
            </a: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8</a:t>
            </a:fld>
            <a:endParaRPr lang="zh-CN" altLang="en-US" dirty="0"/>
          </a:p>
        </p:txBody>
      </p:sp>
      <p:sp>
        <p:nvSpPr>
          <p:cNvPr id="3" name="文本框 2">
            <a:extLst>
              <a:ext uri="{FF2B5EF4-FFF2-40B4-BE49-F238E27FC236}">
                <a16:creationId xmlns:a16="http://schemas.microsoft.com/office/drawing/2014/main" id="{C980B204-04DF-4CB6-A988-C87A1253E6C9}"/>
              </a:ext>
            </a:extLst>
          </p:cNvPr>
          <p:cNvSpPr txBox="1"/>
          <p:nvPr/>
        </p:nvSpPr>
        <p:spPr>
          <a:xfrm>
            <a:off x="669924" y="1215957"/>
            <a:ext cx="6789906" cy="369332"/>
          </a:xfrm>
          <a:prstGeom prst="rect">
            <a:avLst/>
          </a:prstGeom>
          <a:noFill/>
        </p:spPr>
        <p:txBody>
          <a:bodyPr wrap="square" rtlCol="0">
            <a:spAutoFit/>
          </a:bodyPr>
          <a:lstStyle/>
          <a:p>
            <a:r>
              <a:rPr lang="en-US" altLang="zh-CN" dirty="0"/>
              <a:t>How to do</a:t>
            </a:r>
            <a:r>
              <a:rPr lang="zh-CN" altLang="en-US" dirty="0"/>
              <a:t>？</a:t>
            </a:r>
          </a:p>
        </p:txBody>
      </p:sp>
      <p:sp>
        <p:nvSpPr>
          <p:cNvPr id="5" name="文本框 4">
            <a:extLst>
              <a:ext uri="{FF2B5EF4-FFF2-40B4-BE49-F238E27FC236}">
                <a16:creationId xmlns:a16="http://schemas.microsoft.com/office/drawing/2014/main" id="{1805AA84-3677-4ED0-B907-BF8AE2FB4046}"/>
              </a:ext>
            </a:extLst>
          </p:cNvPr>
          <p:cNvSpPr txBox="1"/>
          <p:nvPr/>
        </p:nvSpPr>
        <p:spPr>
          <a:xfrm>
            <a:off x="669924" y="1755203"/>
            <a:ext cx="6789906" cy="2956322"/>
          </a:xfrm>
          <a:prstGeom prst="rect">
            <a:avLst/>
          </a:prstGeom>
          <a:noFill/>
        </p:spPr>
        <p:txBody>
          <a:bodyPr wrap="square" rtlCol="0">
            <a:spAutoFit/>
          </a:bodyPr>
          <a:lstStyle/>
          <a:p>
            <a:pPr>
              <a:lnSpc>
                <a:spcPct val="150000"/>
              </a:lnSpc>
            </a:pPr>
            <a:r>
              <a:rPr lang="en-US" altLang="zh-CN" b="0" dirty="0">
                <a:effectLst/>
                <a:latin typeface="Consolas" panose="020B0609020204030204" pitchFamily="49" charset="0"/>
              </a:rPr>
              <a:t>In part1.py</a:t>
            </a:r>
            <a:r>
              <a:rPr lang="zh-CN" altLang="en-US" b="0" dirty="0">
                <a:effectLst/>
                <a:latin typeface="Consolas" panose="020B0609020204030204" pitchFamily="49" charset="0"/>
              </a:rPr>
              <a:t>，</a:t>
            </a:r>
            <a:r>
              <a:rPr lang="en-US" altLang="zh-CN" b="0" dirty="0">
                <a:effectLst/>
                <a:latin typeface="Consolas" panose="020B0609020204030204" pitchFamily="49" charset="0"/>
              </a:rPr>
              <a:t>Implement the following functions</a:t>
            </a:r>
            <a:r>
              <a:rPr lang="zh-CN" altLang="en-US" b="0" dirty="0">
                <a:effectLst/>
                <a:latin typeface="Consolas" panose="020B0609020204030204" pitchFamily="49" charset="0"/>
              </a:rPr>
              <a:t>：</a:t>
            </a:r>
            <a:endParaRPr lang="en-US" altLang="zh-CN" b="0" dirty="0">
              <a:effectLst/>
              <a:latin typeface="Consolas" panose="020B0609020204030204" pitchFamily="49" charset="0"/>
            </a:endParaRPr>
          </a:p>
          <a:p>
            <a:pPr>
              <a:lnSpc>
                <a:spcPct val="150000"/>
              </a:lnSpc>
            </a:pPr>
            <a:r>
              <a:rPr lang="en-US" altLang="zh-CN" b="0" dirty="0">
                <a:effectLst/>
                <a:latin typeface="Consolas" panose="020B0609020204030204" pitchFamily="49" charset="0"/>
              </a:rPr>
              <a:t>def </a:t>
            </a:r>
            <a:r>
              <a:rPr lang="en-US" altLang="zh-CN" b="0" dirty="0" err="1">
                <a:effectLst/>
                <a:latin typeface="Consolas" panose="020B0609020204030204" pitchFamily="49" charset="0"/>
              </a:rPr>
              <a:t>create_Gaussian_kernel</a:t>
            </a:r>
            <a:r>
              <a:rPr lang="en-US" altLang="zh-CN" b="0" dirty="0">
                <a:effectLst/>
                <a:latin typeface="Consolas" panose="020B0609020204030204" pitchFamily="49" charset="0"/>
              </a:rPr>
              <a:t>(</a:t>
            </a:r>
            <a:r>
              <a:rPr lang="en-US" altLang="zh-CN" b="0" dirty="0" err="1">
                <a:effectLst/>
                <a:latin typeface="Consolas" panose="020B0609020204030204" pitchFamily="49" charset="0"/>
              </a:rPr>
              <a:t>cutoff_frequency</a:t>
            </a:r>
            <a:r>
              <a:rPr lang="en-US" altLang="zh-CN" b="0" dirty="0">
                <a:effectLst/>
                <a:latin typeface="Consolas" panose="020B0609020204030204" pitchFamily="49" charset="0"/>
              </a:rPr>
              <a:t>)</a:t>
            </a:r>
          </a:p>
          <a:p>
            <a:pPr>
              <a:lnSpc>
                <a:spcPct val="150000"/>
              </a:lnSpc>
            </a:pPr>
            <a:r>
              <a:rPr lang="en-US" altLang="zh-CN" b="0" dirty="0">
                <a:effectLst/>
                <a:latin typeface="Consolas" panose="020B0609020204030204" pitchFamily="49" charset="0"/>
              </a:rPr>
              <a:t>def </a:t>
            </a:r>
            <a:r>
              <a:rPr lang="en-US" altLang="zh-CN" b="0" dirty="0" err="1">
                <a:effectLst/>
                <a:latin typeface="Consolas" panose="020B0609020204030204" pitchFamily="49" charset="0"/>
              </a:rPr>
              <a:t>my_imfilter</a:t>
            </a:r>
            <a:r>
              <a:rPr lang="en-US" altLang="zh-CN" b="0" dirty="0">
                <a:effectLst/>
                <a:latin typeface="Consolas" panose="020B0609020204030204" pitchFamily="49" charset="0"/>
              </a:rPr>
              <a:t>(image, filter)</a:t>
            </a:r>
          </a:p>
          <a:p>
            <a:pPr>
              <a:lnSpc>
                <a:spcPct val="150000"/>
              </a:lnSpc>
            </a:pPr>
            <a:r>
              <a:rPr lang="en-US" altLang="zh-CN" b="0" dirty="0">
                <a:effectLst/>
                <a:latin typeface="Consolas" panose="020B0609020204030204" pitchFamily="49" charset="0"/>
              </a:rPr>
              <a:t>def </a:t>
            </a:r>
            <a:r>
              <a:rPr lang="en-US" altLang="zh-CN" b="0" dirty="0" err="1">
                <a:effectLst/>
                <a:latin typeface="Consolas" panose="020B0609020204030204" pitchFamily="49" charset="0"/>
              </a:rPr>
              <a:t>create_hybrid_image</a:t>
            </a:r>
            <a:r>
              <a:rPr lang="en-US" altLang="zh-CN" b="0" dirty="0">
                <a:effectLst/>
                <a:latin typeface="Consolas" panose="020B0609020204030204" pitchFamily="49" charset="0"/>
              </a:rPr>
              <a:t>(image1, image2, filter)</a:t>
            </a:r>
            <a:endParaRPr lang="en-US" altLang="zh-CN" dirty="0">
              <a:latin typeface="Consolas" panose="020B0609020204030204" pitchFamily="49" charset="0"/>
            </a:endParaRPr>
          </a:p>
          <a:p>
            <a:pPr>
              <a:lnSpc>
                <a:spcPct val="150000"/>
              </a:lnSpc>
            </a:pPr>
            <a:r>
              <a:rPr lang="en-US" altLang="zh-CN" b="0" dirty="0">
                <a:solidFill>
                  <a:srgbClr val="FF0000"/>
                </a:solidFill>
                <a:effectLst/>
                <a:latin typeface="Consolas" panose="020B0609020204030204" pitchFamily="49" charset="0"/>
              </a:rPr>
              <a:t>Test in proj1.ipynb</a:t>
            </a:r>
          </a:p>
          <a:p>
            <a:pPr>
              <a:lnSpc>
                <a:spcPct val="150000"/>
              </a:lnSpc>
            </a:pPr>
            <a:endParaRPr lang="en-US" altLang="zh-CN" dirty="0">
              <a:latin typeface="Consolas" panose="020B0609020204030204" pitchFamily="49" charset="0"/>
            </a:endParaRPr>
          </a:p>
          <a:p>
            <a:pPr>
              <a:lnSpc>
                <a:spcPct val="150000"/>
              </a:lnSpc>
            </a:pPr>
            <a:r>
              <a:rPr lang="en-US" altLang="zh-CN" b="0" dirty="0">
                <a:solidFill>
                  <a:srgbClr val="FF0000"/>
                </a:solidFill>
                <a:effectLst/>
                <a:latin typeface="Consolas" panose="020B0609020204030204" pitchFamily="49" charset="0"/>
              </a:rPr>
              <a:t>Go to the Code and notebook</a:t>
            </a:r>
          </a:p>
        </p:txBody>
      </p:sp>
    </p:spTree>
    <p:custDataLst>
      <p:tags r:id="rId2"/>
    </p:custDataLst>
    <p:extLst>
      <p:ext uri="{BB962C8B-B14F-4D97-AF65-F5344CB8AC3E}">
        <p14:creationId xmlns:p14="http://schemas.microsoft.com/office/powerpoint/2010/main" val="1327895604"/>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ïṡ1íde"/>
        <p:cNvGrpSpPr/>
        <p:nvPr/>
      </p:nvGrpSpPr>
      <p:grpSpPr>
        <a:xfrm>
          <a:off x="0" y="0"/>
          <a:ext cx="0" cy="0"/>
          <a:chOff x="0" y="0"/>
          <a:chExt cx="0" cy="0"/>
        </a:xfrm>
      </p:grpSpPr>
      <p:sp>
        <p:nvSpPr>
          <p:cNvPr id="2" name="ïṧḷîḑè">
            <a:extLst>
              <a:ext uri="{FF2B5EF4-FFF2-40B4-BE49-F238E27FC236}">
                <a16:creationId xmlns:a16="http://schemas.microsoft.com/office/drawing/2014/main" id="{5565BD0C-5EF4-46F2-9379-3588FCEE6B34}"/>
              </a:ext>
            </a:extLst>
          </p:cNvPr>
          <p:cNvSpPr>
            <a:spLocks noGrp="1"/>
          </p:cNvSpPr>
          <p:nvPr>
            <p:ph type="title"/>
          </p:nvPr>
        </p:nvSpPr>
        <p:spPr/>
        <p:txBody>
          <a:bodyPr/>
          <a:lstStyle/>
          <a:p>
            <a:pPr algn="l"/>
            <a:r>
              <a:rPr lang="en-US" altLang="zh-CN" b="1" i="0" dirty="0">
                <a:solidFill>
                  <a:srgbClr val="4F4F4F"/>
                </a:solidFill>
                <a:effectLst/>
                <a:latin typeface="PingFang SC"/>
              </a:rPr>
              <a:t>Part </a:t>
            </a:r>
            <a:r>
              <a:rPr lang="en-US" altLang="zh-CN" dirty="0">
                <a:solidFill>
                  <a:srgbClr val="4F4F4F"/>
                </a:solidFill>
                <a:latin typeface="PingFang SC"/>
              </a:rPr>
              <a:t>2</a:t>
            </a:r>
            <a:r>
              <a:rPr lang="zh-CN" altLang="en-US" b="1" i="0" dirty="0">
                <a:solidFill>
                  <a:srgbClr val="4F4F4F"/>
                </a:solidFill>
                <a:effectLst/>
                <a:latin typeface="PingFang SC"/>
              </a:rPr>
              <a:t>：</a:t>
            </a:r>
            <a:r>
              <a:rPr lang="en-US" altLang="zh-CN" dirty="0" err="1">
                <a:solidFill>
                  <a:srgbClr val="4F4F4F"/>
                </a:solidFill>
                <a:latin typeface="PingFang SC"/>
              </a:rPr>
              <a:t>Pytorch</a:t>
            </a:r>
            <a:endParaRPr lang="en-US" altLang="zh-CN" b="1" i="0" dirty="0">
              <a:solidFill>
                <a:srgbClr val="4F4F4F"/>
              </a:solidFill>
              <a:effectLst/>
              <a:latin typeface="PingFang SC"/>
            </a:endParaRPr>
          </a:p>
        </p:txBody>
      </p:sp>
      <p:sp>
        <p:nvSpPr>
          <p:cNvPr id="4" name="îś1iḓê">
            <a:extLst>
              <a:ext uri="{FF2B5EF4-FFF2-40B4-BE49-F238E27FC236}">
                <a16:creationId xmlns:a16="http://schemas.microsoft.com/office/drawing/2014/main" id="{1FA7FB13-FF89-4B96-814E-1AD88C47CEC2}"/>
              </a:ext>
            </a:extLst>
          </p:cNvPr>
          <p:cNvSpPr>
            <a:spLocks noGrp="1"/>
          </p:cNvSpPr>
          <p:nvPr>
            <p:ph type="sldNum" sz="quarter" idx="12"/>
          </p:nvPr>
        </p:nvSpPr>
        <p:spPr/>
        <p:txBody>
          <a:bodyPr/>
          <a:lstStyle/>
          <a:p>
            <a:fld id="{5DD3DB80-B894-403A-B48E-6FDC1A72010E}" type="slidenum">
              <a:rPr lang="zh-CN" altLang="en-US" smtClean="0"/>
              <a:pPr/>
              <a:t>9</a:t>
            </a:fld>
            <a:endParaRPr lang="zh-CN" altLang="en-US" dirty="0"/>
          </a:p>
        </p:txBody>
      </p:sp>
      <p:sp>
        <p:nvSpPr>
          <p:cNvPr id="3" name="文本框 2">
            <a:extLst>
              <a:ext uri="{FF2B5EF4-FFF2-40B4-BE49-F238E27FC236}">
                <a16:creationId xmlns:a16="http://schemas.microsoft.com/office/drawing/2014/main" id="{C980B204-04DF-4CB6-A988-C87A1253E6C9}"/>
              </a:ext>
            </a:extLst>
          </p:cNvPr>
          <p:cNvSpPr txBox="1"/>
          <p:nvPr/>
        </p:nvSpPr>
        <p:spPr>
          <a:xfrm>
            <a:off x="669923" y="1215957"/>
            <a:ext cx="9709489" cy="2949525"/>
          </a:xfrm>
          <a:prstGeom prst="rect">
            <a:avLst/>
          </a:prstGeom>
          <a:noFill/>
        </p:spPr>
        <p:txBody>
          <a:bodyPr wrap="square" rtlCol="0">
            <a:spAutoFit/>
          </a:bodyPr>
          <a:lstStyle/>
          <a:p>
            <a:pPr>
              <a:lnSpc>
                <a:spcPct val="150000"/>
              </a:lnSpc>
            </a:pPr>
            <a:r>
              <a:rPr lang="en-US" altLang="zh-CN" dirty="0"/>
              <a:t>Standard Dataset</a:t>
            </a:r>
            <a:r>
              <a:rPr lang="zh-CN" altLang="en-US" dirty="0"/>
              <a:t>：</a:t>
            </a:r>
            <a:endParaRPr lang="en-US" altLang="zh-CN" dirty="0"/>
          </a:p>
          <a:p>
            <a:pPr>
              <a:lnSpc>
                <a:spcPct val="150000"/>
              </a:lnSpc>
            </a:pPr>
            <a:r>
              <a:rPr lang="en-US" altLang="zh-CN" dirty="0">
                <a:latin typeface="Consolas" panose="020B0609020204030204" pitchFamily="49" charset="0"/>
              </a:rPr>
              <a:t>In </a:t>
            </a:r>
            <a:r>
              <a:rPr lang="en-US" altLang="zh-CN" dirty="0" err="1">
                <a:latin typeface="Consolas" panose="020B0609020204030204" pitchFamily="49" charset="0"/>
              </a:rPr>
              <a:t>torchvision.datasets</a:t>
            </a:r>
            <a:r>
              <a:rPr lang="zh-CN" altLang="en-US" dirty="0">
                <a:latin typeface="Consolas" panose="020B0609020204030204" pitchFamily="49" charset="0"/>
              </a:rPr>
              <a:t>，</a:t>
            </a:r>
            <a:r>
              <a:rPr lang="en-US" altLang="zh-CN" dirty="0">
                <a:latin typeface="Consolas" panose="020B0609020204030204" pitchFamily="49" charset="0"/>
              </a:rPr>
              <a:t>Standard datasets</a:t>
            </a:r>
            <a:r>
              <a:rPr lang="zh-CN" altLang="en-US" dirty="0">
                <a:latin typeface="Consolas" panose="020B0609020204030204" pitchFamily="49" charset="0"/>
              </a:rPr>
              <a:t>：</a:t>
            </a:r>
            <a:r>
              <a:rPr lang="en-US" altLang="zh-CN" dirty="0">
                <a:latin typeface="Consolas" panose="020B0609020204030204" pitchFamily="49" charset="0"/>
              </a:rPr>
              <a:t>MNIST</a:t>
            </a:r>
            <a:r>
              <a:rPr lang="zh-CN" altLang="en-US" dirty="0">
                <a:latin typeface="Consolas" panose="020B0609020204030204" pitchFamily="49" charset="0"/>
              </a:rPr>
              <a:t>、</a:t>
            </a:r>
            <a:r>
              <a:rPr lang="en-US" altLang="zh-CN" dirty="0">
                <a:latin typeface="Consolas" panose="020B0609020204030204" pitchFamily="49" charset="0"/>
              </a:rPr>
              <a:t>COCO</a:t>
            </a:r>
            <a:r>
              <a:rPr lang="zh-CN" altLang="en-US" dirty="0">
                <a:latin typeface="Consolas" panose="020B0609020204030204" pitchFamily="49" charset="0"/>
              </a:rPr>
              <a:t>、</a:t>
            </a:r>
            <a:r>
              <a:rPr lang="en-US" altLang="zh-CN" dirty="0">
                <a:latin typeface="Consolas" panose="020B0609020204030204" pitchFamily="49" charset="0"/>
              </a:rPr>
              <a:t>CIFAR</a:t>
            </a:r>
            <a:r>
              <a:rPr lang="en-US" altLang="zh-CN" b="1" i="0" dirty="0">
                <a:solidFill>
                  <a:srgbClr val="222226"/>
                </a:solidFill>
                <a:effectLst/>
                <a:latin typeface="PingFang SC"/>
              </a:rPr>
              <a:t> </a:t>
            </a:r>
          </a:p>
          <a:p>
            <a:pPr>
              <a:lnSpc>
                <a:spcPct val="150000"/>
              </a:lnSpc>
            </a:pPr>
            <a:endParaRPr lang="en-US" altLang="zh-CN" dirty="0"/>
          </a:p>
          <a:p>
            <a:pPr>
              <a:lnSpc>
                <a:spcPct val="150000"/>
              </a:lnSpc>
            </a:pPr>
            <a:r>
              <a:rPr lang="en-US" altLang="zh-CN" dirty="0"/>
              <a:t>Custom Dataset</a:t>
            </a:r>
            <a:r>
              <a:rPr lang="zh-CN" altLang="en-US" dirty="0"/>
              <a:t>：</a:t>
            </a:r>
            <a:endParaRPr lang="en-US" altLang="zh-CN" dirty="0"/>
          </a:p>
          <a:p>
            <a:pPr>
              <a:lnSpc>
                <a:spcPct val="150000"/>
              </a:lnSpc>
            </a:pPr>
            <a:r>
              <a:rPr lang="en-US" altLang="zh-CN" dirty="0">
                <a:latin typeface="Consolas" panose="020B0609020204030204" pitchFamily="49" charset="0"/>
              </a:rPr>
              <a:t>def __len__(self) -&gt; int</a:t>
            </a:r>
          </a:p>
          <a:p>
            <a:pPr>
              <a:lnSpc>
                <a:spcPct val="150000"/>
              </a:lnSpc>
            </a:pPr>
            <a:r>
              <a:rPr lang="en-US" altLang="zh-CN" dirty="0">
                <a:latin typeface="Consolas" panose="020B0609020204030204" pitchFamily="49" charset="0"/>
              </a:rPr>
              <a:t>def __getitem__(self, </a:t>
            </a:r>
            <a:r>
              <a:rPr lang="en-US" altLang="zh-CN" dirty="0" err="1">
                <a:latin typeface="Consolas" panose="020B0609020204030204" pitchFamily="49" charset="0"/>
              </a:rPr>
              <a:t>idx</a:t>
            </a:r>
            <a:r>
              <a:rPr lang="en-US" altLang="zh-CN" dirty="0">
                <a:latin typeface="Consolas" panose="020B0609020204030204" pitchFamily="49" charset="0"/>
              </a:rPr>
              <a:t>: int) -&gt; Tuple[</a:t>
            </a:r>
            <a:r>
              <a:rPr lang="en-US" altLang="zh-CN" dirty="0" err="1">
                <a:latin typeface="Consolas" panose="020B0609020204030204" pitchFamily="49" charset="0"/>
              </a:rPr>
              <a:t>torch.Tensor</a:t>
            </a:r>
            <a:r>
              <a:rPr lang="en-US" altLang="zh-CN" dirty="0">
                <a:latin typeface="Consolas" panose="020B0609020204030204" pitchFamily="49" charset="0"/>
              </a:rPr>
              <a:t>, </a:t>
            </a:r>
            <a:r>
              <a:rPr lang="en-US" altLang="zh-CN" dirty="0" err="1">
                <a:latin typeface="Consolas" panose="020B0609020204030204" pitchFamily="49" charset="0"/>
              </a:rPr>
              <a:t>torch.Tensor</a:t>
            </a:r>
            <a:r>
              <a:rPr lang="en-US" altLang="zh-CN" dirty="0">
                <a:latin typeface="Consolas" panose="020B0609020204030204" pitchFamily="49" charset="0"/>
              </a:rPr>
              <a:t>, int]</a:t>
            </a:r>
          </a:p>
          <a:p>
            <a:pPr>
              <a:lnSpc>
                <a:spcPct val="150000"/>
              </a:lnSpc>
            </a:pPr>
            <a:endParaRPr lang="en-US" altLang="zh-CN" dirty="0"/>
          </a:p>
        </p:txBody>
      </p:sp>
      <p:sp>
        <p:nvSpPr>
          <p:cNvPr id="7" name="文本框 6">
            <a:extLst>
              <a:ext uri="{FF2B5EF4-FFF2-40B4-BE49-F238E27FC236}">
                <a16:creationId xmlns:a16="http://schemas.microsoft.com/office/drawing/2014/main" id="{41274FCA-E174-4B8D-8CC7-8BC5CFFF47AE}"/>
              </a:ext>
            </a:extLst>
          </p:cNvPr>
          <p:cNvSpPr txBox="1"/>
          <p:nvPr/>
        </p:nvSpPr>
        <p:spPr>
          <a:xfrm>
            <a:off x="669923" y="4088106"/>
            <a:ext cx="8892366" cy="878830"/>
          </a:xfrm>
          <a:prstGeom prst="rect">
            <a:avLst/>
          </a:prstGeom>
          <a:noFill/>
        </p:spPr>
        <p:txBody>
          <a:bodyPr wrap="square">
            <a:spAutoFit/>
          </a:bodyPr>
          <a:lstStyle/>
          <a:p>
            <a:pPr>
              <a:lnSpc>
                <a:spcPct val="150000"/>
              </a:lnSpc>
            </a:pPr>
            <a:r>
              <a:rPr lang="en-US" altLang="zh-CN" dirty="0"/>
              <a:t>Model:</a:t>
            </a:r>
          </a:p>
          <a:p>
            <a:pPr>
              <a:lnSpc>
                <a:spcPct val="150000"/>
              </a:lnSpc>
            </a:pPr>
            <a:r>
              <a:rPr lang="en-US" altLang="zh-CN" dirty="0">
                <a:latin typeface="Consolas" panose="020B0609020204030204" pitchFamily="49" charset="0"/>
              </a:rPr>
              <a:t>def forward(self, image1, image2, </a:t>
            </a:r>
            <a:r>
              <a:rPr lang="en-US" altLang="zh-CN" dirty="0" err="1">
                <a:latin typeface="Consolas" panose="020B0609020204030204" pitchFamily="49" charset="0"/>
              </a:rPr>
              <a:t>cutoff_frequency</a:t>
            </a:r>
            <a:r>
              <a:rPr lang="en-US" altLang="zh-CN" dirty="0">
                <a:latin typeface="Consolas" panose="020B0609020204030204" pitchFamily="49" charset="0"/>
              </a:rPr>
              <a:t>)</a:t>
            </a:r>
          </a:p>
        </p:txBody>
      </p:sp>
      <p:sp>
        <p:nvSpPr>
          <p:cNvPr id="8" name="文本框 7">
            <a:extLst>
              <a:ext uri="{FF2B5EF4-FFF2-40B4-BE49-F238E27FC236}">
                <a16:creationId xmlns:a16="http://schemas.microsoft.com/office/drawing/2014/main" id="{BE8FCE63-B78F-42DB-B170-9B7317627EBB}"/>
              </a:ext>
            </a:extLst>
          </p:cNvPr>
          <p:cNvSpPr txBox="1"/>
          <p:nvPr/>
        </p:nvSpPr>
        <p:spPr>
          <a:xfrm>
            <a:off x="669923" y="5375432"/>
            <a:ext cx="8892366" cy="456535"/>
          </a:xfrm>
          <a:prstGeom prst="rect">
            <a:avLst/>
          </a:prstGeom>
          <a:noFill/>
        </p:spPr>
        <p:txBody>
          <a:bodyPr wrap="square">
            <a:spAutoFit/>
          </a:bodyPr>
          <a:lstStyle/>
          <a:p>
            <a:pPr>
              <a:lnSpc>
                <a:spcPct val="150000"/>
              </a:lnSpc>
            </a:pPr>
            <a:r>
              <a:rPr lang="en-US" altLang="zh-CN" dirty="0">
                <a:solidFill>
                  <a:srgbClr val="FF0000"/>
                </a:solidFill>
              </a:rPr>
              <a:t>Go to the code and notebook </a:t>
            </a:r>
            <a:endParaRPr lang="zh-CN" altLang="en-US" dirty="0">
              <a:solidFill>
                <a:srgbClr val="FF0000"/>
              </a:solidFill>
            </a:endParaRPr>
          </a:p>
        </p:txBody>
      </p:sp>
    </p:spTree>
    <p:custDataLst>
      <p:tags r:id="rId2"/>
    </p:custDataLst>
    <p:extLst>
      <p:ext uri="{BB962C8B-B14F-4D97-AF65-F5344CB8AC3E}">
        <p14:creationId xmlns:p14="http://schemas.microsoft.com/office/powerpoint/2010/main" val="1312801051"/>
      </p:ext>
    </p:extLst>
  </p:cSld>
  <p:clrMapOvr>
    <a:masterClrMapping/>
  </p:clrMapOvr>
  <p:transition spd="med">
    <p:pull/>
  </p:transition>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GUIDESSETTING" val="{&quot;Id&quot;:&quot;GuidesStyle_Normal&quot;,&quot;Name&quot;:&quot;正常&quot;,&quot;HeaderHeight&quot;:15.0,&quot;FooterHeight&quot;:9.0,&quot;SideMargin&quot;:5.5,&quot;TopMargin&quot;:0.0,&quot;BottomMargin&quot;:0.0,&quot;IntervalMargin&quot;:1.5}"/>
  <p:tag name="ISLIDE.THEME" val="225bf695-daa2-4759-97b7-6398e4bba18c"/>
  <p:tag name="THINKCELLUNDODONOTDELETE" val="0"/>
  <p:tag name="ISLIDE.TEMPLATE" val="#477683"/>
</p:tagLst>
</file>

<file path=ppt/tags/tag10.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1.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2.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3.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4.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5.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ags/tag2.xml><?xml version="1.0" encoding="utf-8"?>
<p:tagLst xmlns:a="http://schemas.openxmlformats.org/drawingml/2006/main" xmlns:r="http://schemas.openxmlformats.org/officeDocument/2006/relationships" xmlns:p="http://schemas.openxmlformats.org/presentationml/2006/main">
  <p:tag name="ISLIDE.VECTOR" val="#186220;#186256;#186220;#186256;#186263;#186176;#186235;"/>
  <p:tag name="ISLIDE.TEMPLATE" val="https://www.islide.cc;"/>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A6S0wzOvQ8a50SA42PUNRg"/>
</p:tagLst>
</file>

<file path=ppt/tags/tag5.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6.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7.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8.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9.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heme/theme1.xml><?xml version="1.0" encoding="utf-8"?>
<a:theme xmlns:a="http://schemas.openxmlformats.org/drawingml/2006/main" name="主题5">
  <a:themeElements>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0.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1.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12.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2.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3.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4.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5.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6.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7.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8.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ppt/theme/themeOverride9.xml><?xml version="1.0" encoding="utf-8"?>
<a:themeOverride xmlns:a="http://schemas.openxmlformats.org/drawingml/2006/main">
  <a:clrScheme name="四月主题色">
    <a:dk1>
      <a:srgbClr val="000000"/>
    </a:dk1>
    <a:lt1>
      <a:srgbClr val="FFFFFF"/>
    </a:lt1>
    <a:dk2>
      <a:srgbClr val="778495"/>
    </a:dk2>
    <a:lt2>
      <a:srgbClr val="F0F0F0"/>
    </a:lt2>
    <a:accent1>
      <a:srgbClr val="003478"/>
    </a:accent1>
    <a:accent2>
      <a:srgbClr val="F08300"/>
    </a:accent2>
    <a:accent3>
      <a:srgbClr val="5063F8"/>
    </a:accent3>
    <a:accent4>
      <a:srgbClr val="AFBBCF"/>
    </a:accent4>
    <a:accent5>
      <a:srgbClr val="343D74"/>
    </a:accent5>
    <a:accent6>
      <a:srgbClr val="778495"/>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菠萝煮茶</Template>
  <TotalTime>4184</TotalTime>
  <Words>591</Words>
  <Application>Microsoft Office PowerPoint</Application>
  <PresentationFormat>宽屏</PresentationFormat>
  <Paragraphs>82</Paragraphs>
  <Slides>12</Slides>
  <Notes>10</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12</vt:i4>
      </vt:variant>
    </vt:vector>
  </HeadingPairs>
  <TitlesOfParts>
    <vt:vector size="21" baseType="lpstr">
      <vt:lpstr>PingFang SC</vt:lpstr>
      <vt:lpstr>等线</vt:lpstr>
      <vt:lpstr>Microsoft YaHei</vt:lpstr>
      <vt:lpstr>Arial</vt:lpstr>
      <vt:lpstr>Calibri</vt:lpstr>
      <vt:lpstr>Consolas</vt:lpstr>
      <vt:lpstr>Noto Sans</vt:lpstr>
      <vt:lpstr>主题5</vt:lpstr>
      <vt:lpstr>think-cell Slide</vt:lpstr>
      <vt:lpstr>  Project 1：Image Filtering and Hybrid Images  </vt:lpstr>
      <vt:lpstr>Project 1：Hybrid image</vt:lpstr>
      <vt:lpstr>Project 1：Hybrid image</vt:lpstr>
      <vt:lpstr>Project 1：Hybrid image</vt:lpstr>
      <vt:lpstr>Process image</vt:lpstr>
      <vt:lpstr>Gaussian kernels</vt:lpstr>
      <vt:lpstr>Part 1： Image Filtering/Convolution </vt:lpstr>
      <vt:lpstr>Part 1：Numpy</vt:lpstr>
      <vt:lpstr>Part 2：Pytorch</vt:lpstr>
      <vt:lpstr>Part 2：Pytorch</vt:lpstr>
      <vt:lpstr>Work </vt:lpstr>
      <vt:lpstr>谢谢大家观看！！  Thanks！</vt:lpstr>
    </vt:vector>
  </TitlesOfParts>
  <Manager>iSlide</Manager>
  <Company>iSlide</Company>
  <LinksUpToDate>false</LinksUpToDate>
  <SharedDoc>false</SharedDoc>
  <HyperlinkBase>https://www.islide.cc</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龙飞琦</dc:creator>
  <cp:lastModifiedBy>林 楷浩</cp:lastModifiedBy>
  <cp:revision>45</cp:revision>
  <cp:lastPrinted>2020-09-09T16:00:00Z</cp:lastPrinted>
  <dcterms:created xsi:type="dcterms:W3CDTF">2020-09-09T16:00:00Z</dcterms:created>
  <dcterms:modified xsi:type="dcterms:W3CDTF">2023-03-22T06:50:17Z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iSlide.TEMPLATE">
    <vt:lpwstr>ae1d0774-2377-4227-bc40-ee4b41b4477b</vt:lpwstr>
  </property>
</Properties>
</file>

<file path=docProps/thumbnail.jpeg>
</file>